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8" r:id="rId2"/>
    <p:sldMasterId id="2147483660" r:id="rId3"/>
    <p:sldMasterId id="2147483672" r:id="rId4"/>
  </p:sldMasterIdLst>
  <p:notesMasterIdLst>
    <p:notesMasterId r:id="rId16"/>
  </p:notesMasterIdLst>
  <p:handoutMasterIdLst>
    <p:handoutMasterId r:id="rId17"/>
  </p:handoutMasterIdLst>
  <p:sldIdLst>
    <p:sldId id="357" r:id="rId5"/>
    <p:sldId id="323" r:id="rId6"/>
    <p:sldId id="324" r:id="rId7"/>
    <p:sldId id="358" r:id="rId8"/>
    <p:sldId id="390" r:id="rId9"/>
    <p:sldId id="318" r:id="rId10"/>
    <p:sldId id="317" r:id="rId11"/>
    <p:sldId id="394" r:id="rId12"/>
    <p:sldId id="395" r:id="rId13"/>
    <p:sldId id="396" r:id="rId14"/>
    <p:sldId id="368" r:id="rId15"/>
  </p:sldIdLst>
  <p:sldSz cx="9144000" cy="5143500" type="screen16x9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kern="1200" baseline="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4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FF9900"/>
    <a:srgbClr val="0027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 showGuides="1">
      <p:cViewPr varScale="1">
        <p:scale>
          <a:sx n="113" d="100"/>
          <a:sy n="113" d="100"/>
        </p:scale>
        <p:origin x="614" y="77"/>
      </p:cViewPr>
      <p:guideLst>
        <p:guide orient="horz" pos="1594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Arial Unicode MS" panose="020B0604020202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Arial Unicode MS" panose="020B060402020202020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Arial Unicode MS" panose="020B0604020202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8CAA-EBC7-3B1E-E68B-714DE59C9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FD89A-02E5-C642-1643-AE1BF0951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62D17-78B0-7265-4F49-AC6BA8AA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C244A-B384-9DC3-01CB-E60B133E7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FFDBF-FE20-7B6C-E4A0-9388C438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0928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CAE1-8A24-0DDF-BBCD-F5C36ECF8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6521C-67BA-8DF3-B23E-3814605C2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7707-0A50-8778-06A8-2875346B0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830C-BE6A-A09B-6D2D-4EF2682CA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F83FA-4604-06D3-F25E-CCBD88DE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7624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156A40-F676-1F9F-BA54-1B9C290AA8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74631-2013-4172-E9AA-F7CB03D9B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CC5A0-ACE8-F025-CD12-08DF3FC8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CE50-36DB-F809-26F9-0B3D1996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28AF7-7358-5370-64F0-069B9C47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396272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DA39C-988B-0AD2-4194-AB57C7B3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5B6B-1131-69DD-2306-6C9413BA4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AE49-4C0E-37FB-E492-52CDD76C3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6D4E1-5545-FED1-4C0F-3004DAF1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6E6CB-3AEE-E1AA-A373-C5157E33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177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B19E-6355-E0A6-E5F3-72D5D7070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E9AC9-D856-D288-AD62-A60A605BD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53BD4-06A2-2AD9-4BA3-C22555CFF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FD6E8-7AFD-1801-83C2-FBB7A84EB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CE07-DAE0-691D-DAF1-C07AA883C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8945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2" y="841921"/>
            <a:ext cx="6858010" cy="1791016"/>
          </a:xfrm>
        </p:spPr>
        <p:txBody>
          <a:bodyPr anchor="b"/>
          <a:lstStyle>
            <a:lvl1pPr algn="ctr"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2" y="2702005"/>
            <a:ext cx="6858010" cy="1242041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860" indent="0" algn="ctr">
              <a:buNone/>
              <a:defRPr sz="900"/>
            </a:lvl8pPr>
            <a:lvl9pPr marL="2058035" indent="0" algn="ctr">
              <a:buNone/>
              <a:defRPr sz="900"/>
            </a:lvl9pPr>
          </a:lstStyle>
          <a:p>
            <a:pPr fontAlgn="base"/>
            <a:r>
              <a:rPr lang="zh-CN" altLang="en-US" sz="1350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530"/>
            <a:ext cx="7886712" cy="2139930"/>
          </a:xfrm>
        </p:spPr>
        <p:txBody>
          <a:bodyPr anchor="b"/>
          <a:lstStyle>
            <a:lvl1pPr>
              <a:defRPr sz="3375"/>
            </a:lvl1pPr>
          </a:lstStyle>
          <a:p>
            <a:pPr fontAlgn="base"/>
            <a:r>
              <a:rPr lang="zh-CN" altLang="en-US" sz="337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705"/>
            <a:ext cx="7886712" cy="1125339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86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803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1350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1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303" y="1200362"/>
            <a:ext cx="4032510" cy="33950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273892"/>
            <a:ext cx="7886712" cy="99434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2" y="1334064"/>
            <a:ext cx="3655186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2" y="1999387"/>
            <a:ext cx="3655186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11" y="1334064"/>
            <a:ext cx="3673187" cy="618043"/>
          </a:xfrm>
        </p:spPr>
        <p:txBody>
          <a:bodyPr anchor="ctr" anchorCtr="0"/>
          <a:lstStyle>
            <a:lvl1pPr marL="0" indent="0">
              <a:buNone/>
              <a:defRPr sz="1575"/>
            </a:lvl1pPr>
            <a:lvl2pPr marL="257175" indent="0">
              <a:buNone/>
              <a:defRPr sz="1350"/>
            </a:lvl2pPr>
            <a:lvl3pPr marL="514350" indent="0">
              <a:buNone/>
              <a:defRPr sz="1125"/>
            </a:lvl3pPr>
            <a:lvl4pPr marL="771525" indent="0">
              <a:buNone/>
              <a:defRPr sz="1015"/>
            </a:lvl4pPr>
            <a:lvl5pPr marL="1028700" indent="0">
              <a:buNone/>
              <a:defRPr sz="1015"/>
            </a:lvl5pPr>
            <a:lvl6pPr marL="1285875" indent="0">
              <a:buNone/>
              <a:defRPr sz="1015"/>
            </a:lvl6pPr>
            <a:lvl7pPr marL="1543050" indent="0">
              <a:buNone/>
              <a:defRPr sz="1015"/>
            </a:lvl7pPr>
            <a:lvl8pPr marL="1800860" indent="0">
              <a:buNone/>
              <a:defRPr sz="1015"/>
            </a:lvl8pPr>
            <a:lvl9pPr marL="2058035" indent="0">
              <a:buNone/>
              <a:defRPr sz="1015"/>
            </a:lvl9pPr>
          </a:lstStyle>
          <a:p>
            <a:pPr lvl="0" fontAlgn="base"/>
            <a:r>
              <a:rPr lang="zh-CN" altLang="en-US" sz="157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11" y="1999387"/>
            <a:ext cx="3673187" cy="264368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F12E0-1E88-ABF5-AFE6-2042336E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4DC4-68F8-29AA-B774-4DACD7262D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FC7D9-BA65-D745-EBD5-B0F801B17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F4B12-FF8F-DAF7-FA0E-87871C26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07D47-491A-7B8D-317B-04FC359C0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514EA-A831-1449-2F7D-F3640D5DC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5810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2949182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7" y="740699"/>
            <a:ext cx="4629157" cy="3655864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z="157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1350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12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12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2949182" cy="2859196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860" indent="0">
              <a:buNone/>
              <a:defRPr sz="565"/>
            </a:lvl8pPr>
            <a:lvl9pPr marL="2058035" indent="0">
              <a:buNone/>
              <a:defRPr sz="565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2" y="342961"/>
            <a:ext cx="3124016" cy="1200362"/>
          </a:xfrm>
        </p:spPr>
        <p:txBody>
          <a:bodyPr anchor="b"/>
          <a:lstStyle>
            <a:lvl1pPr>
              <a:defRPr sz="18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7" y="342961"/>
            <a:ext cx="4629157" cy="4053603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860" indent="0">
              <a:buNone/>
              <a:defRPr sz="1125"/>
            </a:lvl8pPr>
            <a:lvl9pPr marL="2058035" indent="0">
              <a:buNone/>
              <a:defRPr sz="112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2" y="1543322"/>
            <a:ext cx="3124016" cy="2859196"/>
          </a:xfrm>
        </p:spPr>
        <p:txBody>
          <a:bodyPr/>
          <a:lstStyle>
            <a:lvl1pPr marL="0" indent="0">
              <a:buNone/>
              <a:defRPr sz="1125"/>
            </a:lvl1pPr>
            <a:lvl2pPr marL="257175" indent="0">
              <a:buNone/>
              <a:defRPr sz="1015"/>
            </a:lvl2pPr>
            <a:lvl3pPr marL="514350" indent="0">
              <a:buNone/>
              <a:defRPr sz="900"/>
            </a:lvl3pPr>
            <a:lvl4pPr marL="771525" indent="0">
              <a:buNone/>
              <a:defRPr sz="790"/>
            </a:lvl4pPr>
            <a:lvl5pPr marL="1028700" indent="0">
              <a:buNone/>
              <a:defRPr sz="790"/>
            </a:lvl5pPr>
            <a:lvl6pPr marL="1285875" indent="0">
              <a:buNone/>
              <a:defRPr sz="790"/>
            </a:lvl6pPr>
            <a:lvl7pPr marL="1543050" indent="0">
              <a:buNone/>
              <a:defRPr sz="790"/>
            </a:lvl7pPr>
            <a:lvl8pPr marL="1800860" indent="0">
              <a:buNone/>
              <a:defRPr sz="790"/>
            </a:lvl8pPr>
            <a:lvl9pPr marL="2058035" indent="0">
              <a:buNone/>
              <a:defRPr sz="790"/>
            </a:lvl9pPr>
          </a:lstStyle>
          <a:p>
            <a:pPr lvl="0" fontAlgn="base"/>
            <a:r>
              <a:rPr lang="zh-CN" altLang="en-US" sz="112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10" y="206015"/>
            <a:ext cx="2057403" cy="438941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206015"/>
            <a:ext cx="6052939" cy="438941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F488D-6BCC-AD98-9171-0DAE6F145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E32EF-AE6A-BFEE-7A65-21CB7393F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9105F-FEEF-61DC-331E-A06536179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E7804E-892D-905A-314D-A8D1B190A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5B71E8-A7E5-ED8C-40E6-CBBFBCF48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25783-125C-EF1A-8BFA-09E04A2E5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3E0CBE-3E7E-D7B0-01B0-286672C9D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6EE027-70B1-28BC-24D6-79FC5420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1844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E11D-1485-A4D4-3159-E6F00717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EC30A-E970-CE9B-FBD5-F5AE3AA6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3AE515-8FEC-E90F-CD85-FE4AA33B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870C3-A8DF-F17B-4F98-5300C98B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7190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EFAA33-7217-E3B6-F8AF-5CBF1BBDC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A8C8C-18C9-6E67-CFEE-86A82400D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8AA5E-05A0-F25A-6944-0B0E5091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696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C218-D2D0-EC2E-1625-1A7699D3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BEE21-6EBE-65D8-1793-22EC809C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8E30AF-20A2-7B91-AAEF-7FC0F410F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CD0C3-E8E2-C81E-D9E2-4AF19BB1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1E9F0-6302-B205-21F8-2484BF50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19314-B843-2A4F-4A6C-13585943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29449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C47BD-1EA5-4355-0958-1322171BF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16784-017B-F160-7905-8DE063953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6BDFE-0F7D-4FF5-3CED-E083A627F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6AC6C-5781-E0C1-EF9D-D52B40A09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9157A-7EB8-A5B3-CAE7-5C82D14C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3BF2-19F3-AA71-3D69-D905AA2E2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6895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85FF0-51E3-754D-98BF-096A0D6D4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424FF-C74B-6B75-844F-1842059C3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8082B-44A7-45C9-4A35-5F573070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1F12B-4057-4C40-996B-E48FEDB82D2F}" type="datetimeFigureOut">
              <a:rPr lang="vi-VN" smtClean="0"/>
              <a:t>12/05/2022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BEA05-2438-87C3-19F4-030C1B624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4F6FD-C9B6-E12B-6142-3CA75DBE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81206D-C89B-48D5-B2AE-AD4181B2386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102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025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1026"/>
          <p:cNvSpPr>
            <a:spLocks noGrp="1"/>
          </p:cNvSpPr>
          <p:nvPr>
            <p:ph type="body"/>
          </p:nvPr>
        </p:nvSpPr>
        <p:spPr>
          <a:xfrm>
            <a:off x="457200" y="1200150"/>
            <a:ext cx="8229600" cy="3395663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57175"/>
            <a:r>
              <a:rPr lang="zh-CN" altLang="en-US"/>
              <a:t>单击此处编辑母版文本样式</a:t>
            </a:r>
          </a:p>
          <a:p>
            <a:pPr lvl="1" indent="-214630"/>
            <a:r>
              <a:rPr lang="zh-CN" altLang="en-US"/>
              <a:t>第二级</a:t>
            </a:r>
          </a:p>
          <a:p>
            <a:pPr lvl="2" indent="-171450"/>
            <a:r>
              <a:rPr lang="zh-CN" altLang="en-US"/>
              <a:t>第三级</a:t>
            </a:r>
          </a:p>
          <a:p>
            <a:pPr lvl="3" indent="-171450"/>
            <a:r>
              <a:rPr lang="zh-CN" altLang="en-US"/>
              <a:t>第四级</a:t>
            </a:r>
          </a:p>
          <a:p>
            <a:pPr lvl="4" indent="-171450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4684713"/>
            <a:ext cx="2895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050">
                <a:ea typeface="Arial Unicode MS" panose="020B0604020202020204" charset="-122"/>
              </a:defRPr>
            </a:lvl1pPr>
          </a:lstStyle>
          <a:p>
            <a:pPr lvl="0" fontAlgn="base"/>
            <a:endParaRPr lang="zh-CN" strike="noStrike" noProof="1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4684713"/>
            <a:ext cx="2133600" cy="3571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050">
                <a:ea typeface="Arial Unicode MS" panose="020B0604020202020204" charset="-122"/>
                <a:cs typeface="Arial Unicode MS" panose="020B0604020202020204" charset="-122"/>
              </a:defRPr>
            </a:lvl1pPr>
          </a:lstStyle>
          <a:p>
            <a:pPr lvl="0" fontAlgn="base"/>
            <a:fld id="{9A0DB2DC-4C9A-4742-B13C-FB6460FD3503}" type="slidenum">
              <a:rPr lang="en-US" altLang="zh-CN" sz="1050" strike="noStrike" noProof="1">
                <a:latin typeface="Arial" panose="020B0604020202020204" pitchFamily="34" charset="0"/>
              </a:rPr>
              <a:t>‹#›</a:t>
            </a:fld>
            <a:endParaRPr lang="zh-CN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marL="0" lvl="0" indent="0" algn="ctr" defTabSz="6858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3300" b="0" i="0" u="none" kern="1200" baseline="0">
          <a:solidFill>
            <a:schemeClr val="tx2"/>
          </a:solidFill>
          <a:latin typeface="+mj-lt"/>
          <a:ea typeface="Arial Unicode MS" panose="020B0604020202020204" charset="-122"/>
          <a:cs typeface="+mj-cs"/>
        </a:defRPr>
      </a:lvl1pPr>
    </p:titleStyle>
    <p:bodyStyle>
      <a:lvl1pPr marL="257175" lvl="0" indent="-256540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1pPr>
      <a:lvl2pPr marL="557530" lvl="1" indent="-21399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21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2pPr>
      <a:lvl3pPr marL="857250" lvl="2" indent="-170815" algn="l" defTabSz="685800" eaLnBrk="1" fontAlgn="base" latinLnBrk="0" hangingPunct="1">
        <a:spcBef>
          <a:spcPct val="15000"/>
        </a:spcBef>
        <a:spcAft>
          <a:spcPct val="0"/>
        </a:spcAft>
        <a:buChar char="•"/>
        <a:defRPr sz="18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3pPr>
      <a:lvl4pPr marL="1200150" lvl="3" indent="-170815" algn="l" defTabSz="685800" eaLnBrk="1" fontAlgn="base" latinLnBrk="0" hangingPunct="1">
        <a:spcBef>
          <a:spcPct val="15000"/>
        </a:spcBef>
        <a:spcAft>
          <a:spcPct val="0"/>
        </a:spcAft>
        <a:buChar char="–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4pPr>
      <a:lvl5pPr marL="1543050" lvl="4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Arial Unicode MS" panose="020B0604020202020204" charset="-122"/>
          <a:cs typeface="+mn-cs"/>
        </a:defRPr>
      </a:lvl5pPr>
      <a:lvl6pPr marL="1886585" lvl="5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229485" lvl="6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72385" lvl="7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15285" lvl="8" indent="-170815" algn="l" defTabSz="685800" eaLnBrk="1" fontAlgn="base" latinLnBrk="0" hangingPunct="1">
        <a:spcBef>
          <a:spcPct val="15000"/>
        </a:spcBef>
        <a:spcAft>
          <a:spcPct val="0"/>
        </a:spcAft>
        <a:buChar char="»"/>
        <a:defRPr sz="15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685800" eaLnBrk="1" fontAlgn="base" latinLnBrk="0" hangingPunct="1">
        <a:spcBef>
          <a:spcPct val="0"/>
        </a:spcBef>
        <a:spcAft>
          <a:spcPct val="0"/>
        </a:spcAft>
        <a:buNone/>
        <a:defRPr sz="135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lvl="1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85800" lvl="2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028700" lvl="3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371600" lvl="4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14500" lvl="5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8035" lvl="6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935" lvl="7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3835" lvl="8" indent="0" algn="l" defTabSz="914400" eaLnBrk="1" fontAlgn="base" latinLnBrk="0" hangingPunct="1"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988695" y="2432050"/>
            <a:ext cx="76993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CAR MANAGEMENT SYSTEM</a:t>
            </a:r>
          </a:p>
        </p:txBody>
      </p:sp>
      <p:sp>
        <p:nvSpPr>
          <p:cNvPr id="2" name="矩形 1"/>
          <p:cNvSpPr/>
          <p:nvPr/>
        </p:nvSpPr>
        <p:spPr>
          <a:xfrm>
            <a:off x="-9525" y="3232150"/>
            <a:ext cx="9153525" cy="76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4581" name="文本框 4"/>
          <p:cNvSpPr txBox="1"/>
          <p:nvPr/>
        </p:nvSpPr>
        <p:spPr>
          <a:xfrm>
            <a:off x="332105" y="4191635"/>
            <a:ext cx="2669540" cy="598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Giảng viên:</a:t>
            </a:r>
          </a:p>
          <a:p>
            <a:pPr algn="l">
              <a:lnSpc>
                <a:spcPct val="15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TS.Tran Cong An</a:t>
            </a:r>
          </a:p>
        </p:txBody>
      </p:sp>
      <p:sp>
        <p:nvSpPr>
          <p:cNvPr id="3" name="等腰三角形 2"/>
          <p:cNvSpPr/>
          <p:nvPr/>
        </p:nvSpPr>
        <p:spPr>
          <a:xfrm rot="8100000">
            <a:off x="2611438" y="1014413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740000">
            <a:off x="3270250" y="1706563"/>
            <a:ext cx="261938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11580000">
            <a:off x="6451600" y="1036638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6360000">
            <a:off x="5611813" y="1797050"/>
            <a:ext cx="260350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pic>
        <p:nvPicPr>
          <p:cNvPr id="9" name="Picture 8" descr="274551567_547585326493100_7826976652849962871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690" y="1158875"/>
            <a:ext cx="1273175" cy="1273175"/>
          </a:xfrm>
          <a:prstGeom prst="ellipse">
            <a:avLst/>
          </a:prstGeom>
        </p:spPr>
      </p:pic>
      <p:sp>
        <p:nvSpPr>
          <p:cNvPr id="11" name="文本框 4"/>
          <p:cNvSpPr txBox="1"/>
          <p:nvPr/>
        </p:nvSpPr>
        <p:spPr>
          <a:xfrm>
            <a:off x="6214110" y="3937635"/>
            <a:ext cx="2669540" cy="852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Thành viên:</a:t>
            </a:r>
          </a:p>
          <a:p>
            <a:pPr algn="l">
              <a:lnSpc>
                <a:spcPct val="15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Nguyen Hieu Nghia B1910672</a:t>
            </a:r>
          </a:p>
          <a:p>
            <a:pPr algn="l">
              <a:lnSpc>
                <a:spcPct val="150000"/>
              </a:lnSpc>
            </a:pPr>
            <a:r>
              <a:rPr lang="en-US" altLang="en-US" sz="1100" dirty="0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  <a:sym typeface="Arial" panose="020B0604020202020204" pitchFamily="34" charset="0"/>
              </a:rPr>
              <a:t>Nguyen Thi My Khanh B1910657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" grpId="0" animBg="1"/>
      <p:bldP spid="24581" grpId="0"/>
      <p:bldP spid="3" grpId="0" animBg="1"/>
      <p:bldP spid="4" grpId="0" animBg="1"/>
      <p:bldP spid="5" grpId="0" animBg="1"/>
      <p:bldP spid="7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/>
          <p:nvPr/>
        </p:nvSpPr>
        <p:spPr>
          <a:xfrm>
            <a:off x="84455" y="112395"/>
            <a:ext cx="4387215" cy="414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lvl="0" indent="-3429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89D2D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l" fontAlgn="base">
              <a:buNone/>
            </a:pPr>
            <a:r>
              <a:rPr lang="en-US" sz="2100" strike="noStrike" cap="small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  <a:sym typeface="+mn-ea"/>
              </a:rPr>
              <a:t>GIAO DIỆN CỦA CHƯƠNG TRÌNH</a:t>
            </a:r>
            <a:endParaRPr lang="en-US" sz="2100" strike="noStrike" cap="small" noProof="1">
              <a:solidFill>
                <a:srgbClr val="FF9900"/>
              </a:solidFill>
              <a:latin typeface="Arial Unicode" charset="0"/>
              <a:ea typeface="Arial Unicode MS" panose="020B0604020202020204" charset="-122"/>
              <a:cs typeface="Arial Unicode" charset="0"/>
              <a:sym typeface="+mn-ea"/>
            </a:endParaRPr>
          </a:p>
        </p:txBody>
      </p:sp>
      <p:sp>
        <p:nvSpPr>
          <p:cNvPr id="12" name="矩形 3"/>
          <p:cNvSpPr/>
          <p:nvPr/>
        </p:nvSpPr>
        <p:spPr>
          <a:xfrm>
            <a:off x="7083425" y="2327910"/>
            <a:ext cx="1979930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00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DAT_XE</a:t>
            </a:r>
          </a:p>
        </p:txBody>
      </p:sp>
      <p:sp>
        <p:nvSpPr>
          <p:cNvPr id="13" name="矩形 3"/>
          <p:cNvSpPr/>
          <p:nvPr/>
        </p:nvSpPr>
        <p:spPr>
          <a:xfrm>
            <a:off x="7083425" y="2327910"/>
            <a:ext cx="1979930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500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XEM_GIO_HANG</a:t>
            </a:r>
          </a:p>
        </p:txBody>
      </p:sp>
      <p:pic>
        <p:nvPicPr>
          <p:cNvPr id="2" name="Picture 1" descr="Screenshot (73)"/>
          <p:cNvPicPr>
            <a:picLocks noChangeAspect="1"/>
          </p:cNvPicPr>
          <p:nvPr/>
        </p:nvPicPr>
        <p:blipFill>
          <a:blip r:embed="rId2"/>
          <a:srcRect l="160" t="12519" r="21556" b="42667"/>
          <a:stretch>
            <a:fillRect/>
          </a:stretch>
        </p:blipFill>
        <p:spPr>
          <a:xfrm>
            <a:off x="92075" y="1384935"/>
            <a:ext cx="6914515" cy="2305050"/>
          </a:xfrm>
          <a:prstGeom prst="rect">
            <a:avLst/>
          </a:prstGeom>
        </p:spPr>
      </p:pic>
      <p:pic>
        <p:nvPicPr>
          <p:cNvPr id="3" name="Picture 2" descr="Screenshot (74)"/>
          <p:cNvPicPr>
            <a:picLocks noChangeAspect="1"/>
          </p:cNvPicPr>
          <p:nvPr/>
        </p:nvPicPr>
        <p:blipFill>
          <a:blip r:embed="rId3"/>
          <a:srcRect l="410" t="12346" r="22222" b="48753"/>
          <a:stretch>
            <a:fillRect/>
          </a:stretch>
        </p:blipFill>
        <p:spPr>
          <a:xfrm>
            <a:off x="92075" y="1536700"/>
            <a:ext cx="6900545" cy="2000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12" grpId="0" bldLvl="0" animBg="1"/>
      <p:bldP spid="13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文本框 2"/>
          <p:cNvSpPr txBox="1"/>
          <p:nvPr/>
        </p:nvSpPr>
        <p:spPr>
          <a:xfrm>
            <a:off x="1645285" y="3523298"/>
            <a:ext cx="6011863" cy="612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en-US" altLang="zh-CN" sz="32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THANKS</a:t>
            </a:r>
            <a:endParaRPr lang="en-US" altLang="zh-CN" sz="3200" b="1">
              <a:solidFill>
                <a:srgbClr val="FF990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525" y="3232150"/>
            <a:ext cx="9153525" cy="76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 rot="8100000">
            <a:off x="2611438" y="1014413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740000">
            <a:off x="3270250" y="1706563"/>
            <a:ext cx="261938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11580000">
            <a:off x="6451600" y="1036638"/>
            <a:ext cx="336550" cy="290513"/>
          </a:xfrm>
          <a:prstGeom prst="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7" name="等腰三角形 6"/>
          <p:cNvSpPr/>
          <p:nvPr/>
        </p:nvSpPr>
        <p:spPr>
          <a:xfrm rot="6360000">
            <a:off x="5611813" y="1797050"/>
            <a:ext cx="260350" cy="2254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pic>
        <p:nvPicPr>
          <p:cNvPr id="8" name="Picture 7" descr="274551567_547585326493100_7826976652849962871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30" y="1170305"/>
            <a:ext cx="1273175" cy="1273175"/>
          </a:xfrm>
          <a:prstGeom prst="ellipse">
            <a:avLst/>
          </a:prstGeom>
        </p:spPr>
      </p:pic>
      <p:sp>
        <p:nvSpPr>
          <p:cNvPr id="6" name="文本框 2"/>
          <p:cNvSpPr txBox="1"/>
          <p:nvPr/>
        </p:nvSpPr>
        <p:spPr>
          <a:xfrm>
            <a:off x="957580" y="2433320"/>
            <a:ext cx="76993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CAR MANAGEMENT SYSTEM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" grpId="0" bldLvl="0" animBg="1"/>
      <p:bldP spid="3" grpId="0" bldLvl="0" animBg="1"/>
      <p:bldP spid="4" grpId="0" bldLvl="0" animBg="1"/>
      <p:bldP spid="5" grpId="0" bldLvl="0" animBg="1"/>
      <p:bldP spid="7" grpId="0" bldLvl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-29210" y="-50165"/>
            <a:ext cx="3652520" cy="5243830"/>
          </a:xfrm>
          <a:custGeom>
            <a:avLst/>
            <a:gdLst>
              <a:gd name="connisteX0" fmla="*/ 0 w 3018155"/>
              <a:gd name="connsiteY0" fmla="*/ 0 h 5243195"/>
              <a:gd name="connisteX1" fmla="*/ 0 w 3018155"/>
              <a:gd name="connsiteY1" fmla="*/ 5243195 h 5243195"/>
              <a:gd name="connisteX2" fmla="*/ 3018155 w 3018155"/>
              <a:gd name="connsiteY2" fmla="*/ 5243195 h 5243195"/>
              <a:gd name="connisteX3" fmla="*/ 2002155 w 3018155"/>
              <a:gd name="connsiteY3" fmla="*/ 0 h 5243195"/>
              <a:gd name="connisteX4" fmla="*/ 0 w 3018155"/>
              <a:gd name="connsiteY4" fmla="*/ 0 h 5243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018155" h="5243195">
                <a:moveTo>
                  <a:pt x="0" y="0"/>
                </a:moveTo>
                <a:lnTo>
                  <a:pt x="0" y="5243195"/>
                </a:lnTo>
                <a:lnTo>
                  <a:pt x="3018155" y="5243195"/>
                </a:lnTo>
                <a:lnTo>
                  <a:pt x="2002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grpSp>
        <p:nvGrpSpPr>
          <p:cNvPr id="317841" name="组合 129"/>
          <p:cNvGrpSpPr/>
          <p:nvPr/>
        </p:nvGrpSpPr>
        <p:grpSpPr>
          <a:xfrm>
            <a:off x="3297555" y="2116138"/>
            <a:ext cx="360000" cy="360000"/>
            <a:chOff x="0" y="0"/>
            <a:chExt cx="995363" cy="998537"/>
          </a:xfrm>
        </p:grpSpPr>
        <p:sp>
          <p:nvSpPr>
            <p:cNvPr id="39315" name="Oval 23"/>
            <p:cNvSpPr/>
            <p:nvPr/>
          </p:nvSpPr>
          <p:spPr>
            <a:xfrm>
              <a:off x="0" y="0"/>
              <a:ext cx="995363" cy="998537"/>
            </a:xfrm>
            <a:prstGeom prst="ellipse">
              <a:avLst/>
            </a:prstGeom>
            <a:solidFill>
              <a:srgbClr val="FFCC5C"/>
            </a:solidFill>
            <a:ln w="9525">
              <a:noFill/>
            </a:ln>
          </p:spPr>
          <p:txBody>
            <a:bodyPr wrap="square" lIns="286545" tIns="143268" rIns="286545" bIns="143268" anchor="t"/>
            <a:lstStyle/>
            <a:p>
              <a:pPr lvl="0" fontAlgn="base"/>
              <a:endParaRPr sz="5310" strike="noStrike" noProof="1">
                <a:solidFill>
                  <a:srgbClr val="000000"/>
                </a:solidFill>
                <a:latin typeface="Calibri" panose="020F0502020204030204" charset="0"/>
                <a:ea typeface="Arial Unicode MS" panose="020B0604020202020204" charset="-122"/>
                <a:sym typeface="SimSun" panose="02010600030101010101" pitchFamily="2" charset="-122"/>
              </a:endParaRPr>
            </a:p>
          </p:txBody>
        </p:sp>
        <p:sp>
          <p:nvSpPr>
            <p:cNvPr id="37268" name="Freeform 24"/>
            <p:cNvSpPr/>
            <p:nvPr/>
          </p:nvSpPr>
          <p:spPr>
            <a:xfrm>
              <a:off x="106362" y="342900"/>
              <a:ext cx="889000" cy="655637"/>
            </a:xfrm>
            <a:custGeom>
              <a:avLst/>
              <a:gdLst/>
              <a:ahLst/>
              <a:cxnLst>
                <a:cxn ang="0">
                  <a:pos x="0" y="84"/>
                </a:cxn>
                <a:cxn ang="0">
                  <a:pos x="41" y="48"/>
                </a:cxn>
                <a:cxn ang="0">
                  <a:pos x="246" y="0"/>
                </a:cxn>
                <a:cxn ang="0">
                  <a:pos x="316" y="70"/>
                </a:cxn>
                <a:cxn ang="0">
                  <a:pos x="149" y="233"/>
                </a:cxn>
                <a:cxn ang="0">
                  <a:pos x="0" y="84"/>
                </a:cxn>
              </a:cxnLst>
              <a:rect l="0" t="0" r="0" b="0"/>
              <a:pathLst>
                <a:path w="316" h="233">
                  <a:moveTo>
                    <a:pt x="0" y="84"/>
                  </a:moveTo>
                  <a:cubicBezTo>
                    <a:pt x="41" y="48"/>
                    <a:pt x="41" y="48"/>
                    <a:pt x="41" y="48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316" y="70"/>
                    <a:pt x="316" y="70"/>
                    <a:pt x="316" y="70"/>
                  </a:cubicBezTo>
                  <a:cubicBezTo>
                    <a:pt x="309" y="158"/>
                    <a:pt x="237" y="228"/>
                    <a:pt x="149" y="233"/>
                  </a:cubicBezTo>
                  <a:cubicBezTo>
                    <a:pt x="0" y="84"/>
                    <a:pt x="0" y="84"/>
                    <a:pt x="0" y="84"/>
                  </a:cubicBezTo>
                  <a:close/>
                </a:path>
              </a:pathLst>
            </a:custGeom>
            <a:solidFill>
              <a:srgbClr val="D59B2E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69" name="Freeform 138"/>
            <p:cNvSpPr>
              <a:spLocks noEditPoints="1"/>
            </p:cNvSpPr>
            <p:nvPr/>
          </p:nvSpPr>
          <p:spPr>
            <a:xfrm>
              <a:off x="95250" y="334962"/>
              <a:ext cx="804863" cy="328612"/>
            </a:xfrm>
            <a:custGeom>
              <a:avLst/>
              <a:gdLst/>
              <a:ahLst/>
              <a:cxnLst>
                <a:cxn ang="0">
                  <a:pos x="189" y="92"/>
                </a:cxn>
                <a:cxn ang="0">
                  <a:pos x="240" y="92"/>
                </a:cxn>
                <a:cxn ang="0">
                  <a:pos x="286" y="75"/>
                </a:cxn>
                <a:cxn ang="0">
                  <a:pos x="243" y="98"/>
                </a:cxn>
                <a:cxn ang="0">
                  <a:pos x="215" y="62"/>
                </a:cxn>
                <a:cxn ang="0">
                  <a:pos x="186" y="98"/>
                </a:cxn>
                <a:cxn ang="0">
                  <a:pos x="96" y="92"/>
                </a:cxn>
                <a:cxn ang="0">
                  <a:pos x="37" y="92"/>
                </a:cxn>
                <a:cxn ang="0">
                  <a:pos x="26" y="98"/>
                </a:cxn>
                <a:cxn ang="0">
                  <a:pos x="26" y="98"/>
                </a:cxn>
                <a:cxn ang="0">
                  <a:pos x="26" y="98"/>
                </a:cxn>
                <a:cxn ang="0">
                  <a:pos x="25" y="98"/>
                </a:cxn>
                <a:cxn ang="0">
                  <a:pos x="24" y="98"/>
                </a:cxn>
                <a:cxn ang="0">
                  <a:pos x="24" y="98"/>
                </a:cxn>
                <a:cxn ang="0">
                  <a:pos x="23" y="98"/>
                </a:cxn>
                <a:cxn ang="0">
                  <a:pos x="23" y="98"/>
                </a:cxn>
                <a:cxn ang="0">
                  <a:pos x="0" y="80"/>
                </a:cxn>
                <a:cxn ang="0">
                  <a:pos x="15" y="46"/>
                </a:cxn>
                <a:cxn ang="0">
                  <a:pos x="70" y="35"/>
                </a:cxn>
                <a:cxn ang="0">
                  <a:pos x="71" y="34"/>
                </a:cxn>
                <a:cxn ang="0">
                  <a:pos x="71" y="34"/>
                </a:cxn>
                <a:cxn ang="0">
                  <a:pos x="72" y="33"/>
                </a:cxn>
                <a:cxn ang="0">
                  <a:pos x="73" y="33"/>
                </a:cxn>
                <a:cxn ang="0">
                  <a:pos x="74" y="32"/>
                </a:cxn>
                <a:cxn ang="0">
                  <a:pos x="105" y="7"/>
                </a:cxn>
                <a:cxn ang="0">
                  <a:pos x="108" y="5"/>
                </a:cxn>
                <a:cxn ang="0">
                  <a:pos x="111" y="3"/>
                </a:cxn>
                <a:cxn ang="0">
                  <a:pos x="112" y="2"/>
                </a:cxn>
                <a:cxn ang="0">
                  <a:pos x="112" y="2"/>
                </a:cxn>
                <a:cxn ang="0">
                  <a:pos x="112" y="2"/>
                </a:cxn>
                <a:cxn ang="0">
                  <a:pos x="112" y="2"/>
                </a:cxn>
                <a:cxn ang="0">
                  <a:pos x="113" y="2"/>
                </a:cxn>
                <a:cxn ang="0">
                  <a:pos x="128" y="0"/>
                </a:cxn>
                <a:cxn ang="0">
                  <a:pos x="148" y="0"/>
                </a:cxn>
                <a:cxn ang="0">
                  <a:pos x="242" y="0"/>
                </a:cxn>
                <a:cxn ang="0">
                  <a:pos x="252" y="6"/>
                </a:cxn>
                <a:cxn ang="0">
                  <a:pos x="253" y="6"/>
                </a:cxn>
                <a:cxn ang="0">
                  <a:pos x="253" y="6"/>
                </a:cxn>
                <a:cxn ang="0">
                  <a:pos x="253" y="7"/>
                </a:cxn>
                <a:cxn ang="0">
                  <a:pos x="253" y="7"/>
                </a:cxn>
                <a:cxn ang="0">
                  <a:pos x="253" y="7"/>
                </a:cxn>
                <a:cxn ang="0">
                  <a:pos x="253" y="7"/>
                </a:cxn>
                <a:cxn ang="0">
                  <a:pos x="254" y="7"/>
                </a:cxn>
                <a:cxn ang="0">
                  <a:pos x="254" y="8"/>
                </a:cxn>
                <a:cxn ang="0">
                  <a:pos x="275" y="45"/>
                </a:cxn>
                <a:cxn ang="0">
                  <a:pos x="286" y="75"/>
                </a:cxn>
                <a:cxn ang="0">
                  <a:pos x="41" y="92"/>
                </a:cxn>
                <a:cxn ang="0">
                  <a:pos x="92" y="92"/>
                </a:cxn>
              </a:cxnLst>
              <a:rect l="0" t="0" r="0" b="0"/>
              <a:pathLst>
                <a:path w="286" h="117">
                  <a:moveTo>
                    <a:pt x="215" y="66"/>
                  </a:moveTo>
                  <a:cubicBezTo>
                    <a:pt x="200" y="66"/>
                    <a:pt x="189" y="78"/>
                    <a:pt x="189" y="92"/>
                  </a:cubicBezTo>
                  <a:cubicBezTo>
                    <a:pt x="189" y="106"/>
                    <a:pt x="200" y="117"/>
                    <a:pt x="215" y="117"/>
                  </a:cubicBezTo>
                  <a:cubicBezTo>
                    <a:pt x="229" y="117"/>
                    <a:pt x="240" y="106"/>
                    <a:pt x="240" y="92"/>
                  </a:cubicBezTo>
                  <a:cubicBezTo>
                    <a:pt x="240" y="78"/>
                    <a:pt x="229" y="66"/>
                    <a:pt x="215" y="66"/>
                  </a:cubicBezTo>
                  <a:close/>
                  <a:moveTo>
                    <a:pt x="286" y="75"/>
                  </a:moveTo>
                  <a:cubicBezTo>
                    <a:pt x="286" y="82"/>
                    <a:pt x="279" y="91"/>
                    <a:pt x="270" y="95"/>
                  </a:cubicBezTo>
                  <a:cubicBezTo>
                    <a:pt x="262" y="98"/>
                    <a:pt x="251" y="98"/>
                    <a:pt x="243" y="98"/>
                  </a:cubicBezTo>
                  <a:cubicBezTo>
                    <a:pt x="244" y="96"/>
                    <a:pt x="244" y="94"/>
                    <a:pt x="244" y="92"/>
                  </a:cubicBezTo>
                  <a:cubicBezTo>
                    <a:pt x="244" y="76"/>
                    <a:pt x="231" y="62"/>
                    <a:pt x="215" y="62"/>
                  </a:cubicBezTo>
                  <a:cubicBezTo>
                    <a:pt x="198" y="62"/>
                    <a:pt x="185" y="76"/>
                    <a:pt x="185" y="92"/>
                  </a:cubicBezTo>
                  <a:cubicBezTo>
                    <a:pt x="185" y="94"/>
                    <a:pt x="185" y="96"/>
                    <a:pt x="186" y="98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96" y="96"/>
                    <a:pt x="96" y="94"/>
                    <a:pt x="96" y="92"/>
                  </a:cubicBezTo>
                  <a:cubicBezTo>
                    <a:pt x="96" y="76"/>
                    <a:pt x="83" y="62"/>
                    <a:pt x="67" y="62"/>
                  </a:cubicBezTo>
                  <a:cubicBezTo>
                    <a:pt x="51" y="62"/>
                    <a:pt x="37" y="76"/>
                    <a:pt x="37" y="92"/>
                  </a:cubicBezTo>
                  <a:cubicBezTo>
                    <a:pt x="37" y="94"/>
                    <a:pt x="38" y="96"/>
                    <a:pt x="38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6" y="96"/>
                    <a:pt x="0" y="87"/>
                    <a:pt x="0" y="8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3"/>
                    <a:pt x="8" y="47"/>
                    <a:pt x="15" y="4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0" y="35"/>
                    <a:pt x="70" y="35"/>
                    <a:pt x="70" y="35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6" y="6"/>
                    <a:pt x="107" y="6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4"/>
                    <a:pt x="110" y="3"/>
                    <a:pt x="111" y="3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8" y="0"/>
                    <a:pt x="121" y="0"/>
                    <a:pt x="126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4" y="0"/>
                    <a:pt x="141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42" y="0"/>
                    <a:pt x="242" y="0"/>
                    <a:pt x="242" y="0"/>
                  </a:cubicBezTo>
                  <a:cubicBezTo>
                    <a:pt x="248" y="0"/>
                    <a:pt x="250" y="3"/>
                    <a:pt x="252" y="6"/>
                  </a:cubicBezTo>
                  <a:cubicBezTo>
                    <a:pt x="252" y="6"/>
                    <a:pt x="252" y="6"/>
                    <a:pt x="252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6"/>
                    <a:pt x="253" y="6"/>
                    <a:pt x="253" y="6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7"/>
                    <a:pt x="254" y="7"/>
                    <a:pt x="254" y="7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54" y="8"/>
                    <a:pt x="254" y="8"/>
                    <a:pt x="254" y="8"/>
                  </a:cubicBezTo>
                  <a:cubicBezTo>
                    <a:pt x="260" y="18"/>
                    <a:pt x="270" y="31"/>
                    <a:pt x="275" y="45"/>
                  </a:cubicBezTo>
                  <a:cubicBezTo>
                    <a:pt x="277" y="50"/>
                    <a:pt x="281" y="59"/>
                    <a:pt x="277" y="64"/>
                  </a:cubicBezTo>
                  <a:cubicBezTo>
                    <a:pt x="282" y="66"/>
                    <a:pt x="286" y="69"/>
                    <a:pt x="286" y="75"/>
                  </a:cubicBezTo>
                  <a:close/>
                  <a:moveTo>
                    <a:pt x="66" y="66"/>
                  </a:moveTo>
                  <a:cubicBezTo>
                    <a:pt x="52" y="66"/>
                    <a:pt x="41" y="78"/>
                    <a:pt x="41" y="92"/>
                  </a:cubicBezTo>
                  <a:cubicBezTo>
                    <a:pt x="41" y="106"/>
                    <a:pt x="52" y="117"/>
                    <a:pt x="66" y="117"/>
                  </a:cubicBezTo>
                  <a:cubicBezTo>
                    <a:pt x="80" y="117"/>
                    <a:pt x="92" y="106"/>
                    <a:pt x="92" y="92"/>
                  </a:cubicBezTo>
                  <a:cubicBezTo>
                    <a:pt x="92" y="78"/>
                    <a:pt x="80" y="66"/>
                    <a:pt x="66" y="66"/>
                  </a:cubicBezTo>
                  <a:close/>
                </a:path>
              </a:pathLst>
            </a:custGeom>
            <a:solidFill>
              <a:srgbClr val="334D5C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0" name="Freeform 139"/>
            <p:cNvSpPr/>
            <p:nvPr/>
          </p:nvSpPr>
          <p:spPr>
            <a:xfrm>
              <a:off x="317500" y="354012"/>
              <a:ext cx="185738" cy="93662"/>
            </a:xfrm>
            <a:custGeom>
              <a:avLst/>
              <a:gdLst/>
              <a:ahLst/>
              <a:cxnLst>
                <a:cxn ang="0">
                  <a:pos x="66" y="33"/>
                </a:cxn>
                <a:cxn ang="0">
                  <a:pos x="66" y="0"/>
                </a:cxn>
                <a:cxn ang="0">
                  <a:pos x="47" y="0"/>
                </a:cxn>
                <a:cxn ang="0">
                  <a:pos x="34" y="4"/>
                </a:cxn>
                <a:cxn ang="0">
                  <a:pos x="5" y="27"/>
                </a:cxn>
                <a:cxn ang="0">
                  <a:pos x="8" y="33"/>
                </a:cxn>
                <a:cxn ang="0">
                  <a:pos x="66" y="33"/>
                </a:cxn>
              </a:cxnLst>
              <a:rect l="0" t="0" r="0" b="0"/>
              <a:pathLst>
                <a:path w="66" h="33">
                  <a:moveTo>
                    <a:pt x="66" y="33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3" y="0"/>
                    <a:pt x="38" y="0"/>
                    <a:pt x="34" y="4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0" y="31"/>
                    <a:pt x="0" y="33"/>
                    <a:pt x="8" y="33"/>
                  </a:cubicBezTo>
                  <a:cubicBezTo>
                    <a:pt x="66" y="33"/>
                    <a:pt x="66" y="33"/>
                    <a:pt x="66" y="33"/>
                  </a:cubicBezTo>
                  <a:close/>
                </a:path>
              </a:pathLst>
            </a:custGeom>
            <a:solidFill>
              <a:srgbClr val="16C5CA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1" name="Freeform 140"/>
            <p:cNvSpPr/>
            <p:nvPr/>
          </p:nvSpPr>
          <p:spPr>
            <a:xfrm>
              <a:off x="525462" y="354012"/>
              <a:ext cx="152400" cy="93662"/>
            </a:xfrm>
            <a:custGeom>
              <a:avLst/>
              <a:gdLst/>
              <a:ahLst/>
              <a:cxnLst>
                <a:cxn ang="0">
                  <a:pos x="96" y="59"/>
                </a:cxn>
                <a:cxn ang="0">
                  <a:pos x="83" y="0"/>
                </a:cxn>
                <a:cxn ang="0">
                  <a:pos x="0" y="0"/>
                </a:cxn>
                <a:cxn ang="0">
                  <a:pos x="0" y="59"/>
                </a:cxn>
                <a:cxn ang="0">
                  <a:pos x="96" y="59"/>
                </a:cxn>
                <a:cxn ang="0">
                  <a:pos x="96" y="59"/>
                </a:cxn>
              </a:cxnLst>
              <a:rect l="0" t="0" r="0" b="0"/>
              <a:pathLst>
                <a:path w="96" h="59">
                  <a:moveTo>
                    <a:pt x="96" y="59"/>
                  </a:moveTo>
                  <a:lnTo>
                    <a:pt x="83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96" y="59"/>
                  </a:lnTo>
                  <a:lnTo>
                    <a:pt x="96" y="59"/>
                  </a:lnTo>
                  <a:close/>
                </a:path>
              </a:pathLst>
            </a:custGeom>
            <a:solidFill>
              <a:srgbClr val="16C5CA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2" name="Freeform 141"/>
            <p:cNvSpPr/>
            <p:nvPr/>
          </p:nvSpPr>
          <p:spPr>
            <a:xfrm>
              <a:off x="679450" y="354012"/>
              <a:ext cx="144463" cy="9366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" y="33"/>
                </a:cxn>
                <a:cxn ang="0">
                  <a:pos x="39" y="33"/>
                </a:cxn>
                <a:cxn ang="0">
                  <a:pos x="47" y="22"/>
                </a:cxn>
                <a:cxn ang="0">
                  <a:pos x="31" y="0"/>
                </a:cxn>
                <a:cxn ang="0">
                  <a:pos x="0" y="0"/>
                </a:cxn>
              </a:cxnLst>
              <a:rect l="0" t="0" r="0" b="0"/>
              <a:pathLst>
                <a:path w="51" h="33">
                  <a:moveTo>
                    <a:pt x="0" y="0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5" y="33"/>
                    <a:pt x="51" y="33"/>
                    <a:pt x="47" y="22"/>
                  </a:cubicBezTo>
                  <a:cubicBezTo>
                    <a:pt x="43" y="12"/>
                    <a:pt x="38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6C5CA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3" name="Freeform 142"/>
            <p:cNvSpPr>
              <a:spLocks noEditPoints="1"/>
            </p:cNvSpPr>
            <p:nvPr/>
          </p:nvSpPr>
          <p:spPr>
            <a:xfrm>
              <a:off x="104775" y="469900"/>
              <a:ext cx="785813" cy="87312"/>
            </a:xfrm>
            <a:custGeom>
              <a:avLst/>
              <a:gdLst/>
              <a:ahLst/>
              <a:cxnLst>
                <a:cxn ang="0">
                  <a:pos x="180" y="31"/>
                </a:cxn>
                <a:cxn ang="0">
                  <a:pos x="124" y="0"/>
                </a:cxn>
                <a:cxn ang="0">
                  <a:pos x="139" y="3"/>
                </a:cxn>
                <a:cxn ang="0">
                  <a:pos x="122" y="3"/>
                </a:cxn>
                <a:cxn ang="0">
                  <a:pos x="189" y="0"/>
                </a:cxn>
                <a:cxn ang="0">
                  <a:pos x="204" y="3"/>
                </a:cxn>
                <a:cxn ang="0">
                  <a:pos x="187" y="3"/>
                </a:cxn>
                <a:cxn ang="0">
                  <a:pos x="0" y="27"/>
                </a:cxn>
                <a:cxn ang="0">
                  <a:pos x="0" y="31"/>
                </a:cxn>
                <a:cxn ang="0">
                  <a:pos x="280" y="27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1" y="28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29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0"/>
                </a:cxn>
                <a:cxn ang="0">
                  <a:pos x="242" y="31"/>
                </a:cxn>
                <a:cxn ang="0">
                  <a:pos x="242" y="31"/>
                </a:cxn>
                <a:cxn ang="0">
                  <a:pos x="243" y="31"/>
                </a:cxn>
                <a:cxn ang="0">
                  <a:pos x="279" y="31"/>
                </a:cxn>
              </a:cxnLst>
              <a:rect l="0" t="0" r="0" b="0"/>
              <a:pathLst>
                <a:path w="280" h="31">
                  <a:moveTo>
                    <a:pt x="93" y="27"/>
                  </a:moveTo>
                  <a:cubicBezTo>
                    <a:pt x="182" y="27"/>
                    <a:pt x="182" y="27"/>
                    <a:pt x="182" y="27"/>
                  </a:cubicBezTo>
                  <a:cubicBezTo>
                    <a:pt x="181" y="29"/>
                    <a:pt x="181" y="30"/>
                    <a:pt x="180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4" y="30"/>
                    <a:pt x="94" y="29"/>
                    <a:pt x="93" y="27"/>
                  </a:cubicBezTo>
                  <a:close/>
                  <a:moveTo>
                    <a:pt x="124" y="0"/>
                  </a:move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4"/>
                    <a:pt x="138" y="5"/>
                    <a:pt x="137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3" y="5"/>
                    <a:pt x="122" y="4"/>
                    <a:pt x="122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1"/>
                    <a:pt x="123" y="0"/>
                    <a:pt x="124" y="0"/>
                  </a:cubicBezTo>
                  <a:close/>
                  <a:moveTo>
                    <a:pt x="189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203" y="0"/>
                    <a:pt x="204" y="1"/>
                    <a:pt x="204" y="3"/>
                  </a:cubicBezTo>
                  <a:cubicBezTo>
                    <a:pt x="204" y="3"/>
                    <a:pt x="204" y="3"/>
                    <a:pt x="204" y="3"/>
                  </a:cubicBezTo>
                  <a:cubicBezTo>
                    <a:pt x="204" y="4"/>
                    <a:pt x="203" y="5"/>
                    <a:pt x="202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88" y="5"/>
                    <a:pt x="187" y="4"/>
                    <a:pt x="187" y="3"/>
                  </a:cubicBezTo>
                  <a:cubicBezTo>
                    <a:pt x="187" y="3"/>
                    <a:pt x="187" y="3"/>
                    <a:pt x="187" y="3"/>
                  </a:cubicBezTo>
                  <a:cubicBezTo>
                    <a:pt x="187" y="1"/>
                    <a:pt x="188" y="0"/>
                    <a:pt x="189" y="0"/>
                  </a:cubicBezTo>
                  <a:close/>
                  <a:moveTo>
                    <a:pt x="0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29"/>
                    <a:pt x="33" y="30"/>
                    <a:pt x="3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7"/>
                    <a:pt x="0" y="27"/>
                    <a:pt x="0" y="27"/>
                  </a:cubicBezTo>
                  <a:close/>
                  <a:moveTo>
                    <a:pt x="279" y="31"/>
                  </a:moveTo>
                  <a:cubicBezTo>
                    <a:pt x="280" y="30"/>
                    <a:pt x="280" y="28"/>
                    <a:pt x="280" y="27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2" y="31"/>
                    <a:pt x="242" y="31"/>
                    <a:pt x="242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43" y="31"/>
                    <a:pt x="243" y="31"/>
                    <a:pt x="243" y="31"/>
                  </a:cubicBezTo>
                  <a:cubicBezTo>
                    <a:pt x="255" y="31"/>
                    <a:pt x="267" y="31"/>
                    <a:pt x="279" y="3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4" name="Freeform 143"/>
            <p:cNvSpPr/>
            <p:nvPr/>
          </p:nvSpPr>
          <p:spPr>
            <a:xfrm>
              <a:off x="104775" y="476250"/>
              <a:ext cx="98425" cy="44450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6"/>
                </a:cxn>
                <a:cxn ang="0">
                  <a:pos x="14" y="16"/>
                </a:cxn>
                <a:cxn ang="0">
                  <a:pos x="23" y="0"/>
                </a:cxn>
                <a:cxn ang="0">
                  <a:pos x="9" y="0"/>
                </a:cxn>
              </a:cxnLst>
              <a:rect l="0" t="0" r="0" b="0"/>
              <a:pathLst>
                <a:path w="35" h="16">
                  <a:moveTo>
                    <a:pt x="9" y="0"/>
                  </a:moveTo>
                  <a:cubicBezTo>
                    <a:pt x="5" y="4"/>
                    <a:pt x="2" y="11"/>
                    <a:pt x="0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6" y="16"/>
                    <a:pt x="35" y="0"/>
                    <a:pt x="23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1522E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5" name="Freeform 144"/>
            <p:cNvSpPr/>
            <p:nvPr/>
          </p:nvSpPr>
          <p:spPr>
            <a:xfrm>
              <a:off x="842962" y="463550"/>
              <a:ext cx="33338" cy="50800"/>
            </a:xfrm>
            <a:custGeom>
              <a:avLst/>
              <a:gdLst/>
              <a:ahLst/>
              <a:cxnLst>
                <a:cxn ang="0">
                  <a:pos x="8" y="18"/>
                </a:cxn>
                <a:cxn ang="0">
                  <a:pos x="9" y="17"/>
                </a:cxn>
                <a:cxn ang="0">
                  <a:pos x="7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8" y="18"/>
                </a:cxn>
              </a:cxnLst>
              <a:rect l="0" t="0" r="0" b="0"/>
              <a:pathLst>
                <a:path w="12" h="18">
                  <a:moveTo>
                    <a:pt x="8" y="18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2" y="13"/>
                    <a:pt x="9" y="5"/>
                    <a:pt x="7" y="0"/>
                  </a:cubicBezTo>
                  <a:cubicBezTo>
                    <a:pt x="3" y="3"/>
                    <a:pt x="0" y="6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solidFill>
              <a:srgbClr val="F1522E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6" name="Freeform 145"/>
            <p:cNvSpPr>
              <a:spLocks noEditPoints="1"/>
            </p:cNvSpPr>
            <p:nvPr/>
          </p:nvSpPr>
          <p:spPr>
            <a:xfrm>
              <a:off x="646112" y="539750"/>
              <a:ext cx="104775" cy="104775"/>
            </a:xfrm>
            <a:custGeom>
              <a:avLst/>
              <a:gdLst/>
              <a:ahLst/>
              <a:cxnLst>
                <a:cxn ang="0">
                  <a:pos x="19" y="14"/>
                </a:cxn>
                <a:cxn ang="0">
                  <a:pos x="19" y="14"/>
                </a:cxn>
                <a:cxn ang="0">
                  <a:pos x="14" y="19"/>
                </a:cxn>
                <a:cxn ang="0">
                  <a:pos x="19" y="23"/>
                </a:cxn>
                <a:cxn ang="0">
                  <a:pos x="23" y="19"/>
                </a:cxn>
                <a:cxn ang="0">
                  <a:pos x="19" y="14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19" y="24"/>
                </a:cxn>
                <a:cxn ang="0">
                  <a:pos x="11" y="34"/>
                </a:cxn>
                <a:cxn ang="0">
                  <a:pos x="19" y="36"/>
                </a:cxn>
                <a:cxn ang="0">
                  <a:pos x="26" y="34"/>
                </a:cxn>
                <a:cxn ang="0">
                  <a:pos x="35" y="17"/>
                </a:cxn>
                <a:cxn ang="0">
                  <a:pos x="35" y="17"/>
                </a:cxn>
                <a:cxn ang="0">
                  <a:pos x="25" y="20"/>
                </a:cxn>
                <a:cxn ang="0">
                  <a:pos x="31" y="29"/>
                </a:cxn>
                <a:cxn ang="0">
                  <a:pos x="35" y="19"/>
                </a:cxn>
                <a:cxn ang="0">
                  <a:pos x="35" y="17"/>
                </a:cxn>
                <a:cxn ang="0">
                  <a:pos x="22" y="3"/>
                </a:cxn>
                <a:cxn ang="0">
                  <a:pos x="22" y="3"/>
                </a:cxn>
                <a:cxn ang="0">
                  <a:pos x="22" y="14"/>
                </a:cxn>
                <a:cxn ang="0">
                  <a:pos x="33" y="10"/>
                </a:cxn>
                <a:cxn ang="0">
                  <a:pos x="22" y="3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5" y="14"/>
                </a:cxn>
                <a:cxn ang="0">
                  <a:pos x="15" y="3"/>
                </a:cxn>
                <a:cxn ang="0">
                  <a:pos x="4" y="1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13" y="20"/>
                </a:cxn>
                <a:cxn ang="0">
                  <a:pos x="2" y="17"/>
                </a:cxn>
                <a:cxn ang="0">
                  <a:pos x="2" y="19"/>
                </a:cxn>
                <a:cxn ang="0">
                  <a:pos x="6" y="30"/>
                </a:cxn>
                <a:cxn ang="0">
                  <a:pos x="19" y="0"/>
                </a:cxn>
                <a:cxn ang="0">
                  <a:pos x="0" y="19"/>
                </a:cxn>
                <a:cxn ang="0">
                  <a:pos x="19" y="37"/>
                </a:cxn>
                <a:cxn ang="0">
                  <a:pos x="37" y="19"/>
                </a:cxn>
                <a:cxn ang="0">
                  <a:pos x="19" y="0"/>
                </a:cxn>
              </a:cxnLst>
              <a:rect l="0" t="0" r="0" b="0"/>
              <a:pathLst>
                <a:path w="37" h="37"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9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9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4" y="35"/>
                    <a:pt x="16" y="36"/>
                    <a:pt x="19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9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9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  <p:sp>
          <p:nvSpPr>
            <p:cNvPr id="37277" name="Freeform 146"/>
            <p:cNvSpPr>
              <a:spLocks noEditPoints="1"/>
            </p:cNvSpPr>
            <p:nvPr/>
          </p:nvSpPr>
          <p:spPr>
            <a:xfrm>
              <a:off x="230187" y="539750"/>
              <a:ext cx="104775" cy="10477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14" y="19"/>
                </a:cxn>
                <a:cxn ang="0">
                  <a:pos x="18" y="23"/>
                </a:cxn>
                <a:cxn ang="0">
                  <a:pos x="23" y="19"/>
                </a:cxn>
                <a:cxn ang="0">
                  <a:pos x="18" y="14"/>
                </a:cxn>
                <a:cxn ang="0">
                  <a:pos x="26" y="34"/>
                </a:cxn>
                <a:cxn ang="0">
                  <a:pos x="26" y="34"/>
                </a:cxn>
                <a:cxn ang="0">
                  <a:pos x="19" y="24"/>
                </a:cxn>
                <a:cxn ang="0">
                  <a:pos x="11" y="34"/>
                </a:cxn>
                <a:cxn ang="0">
                  <a:pos x="18" y="36"/>
                </a:cxn>
                <a:cxn ang="0">
                  <a:pos x="26" y="34"/>
                </a:cxn>
                <a:cxn ang="0">
                  <a:pos x="35" y="17"/>
                </a:cxn>
                <a:cxn ang="0">
                  <a:pos x="35" y="17"/>
                </a:cxn>
                <a:cxn ang="0">
                  <a:pos x="24" y="20"/>
                </a:cxn>
                <a:cxn ang="0">
                  <a:pos x="31" y="29"/>
                </a:cxn>
                <a:cxn ang="0">
                  <a:pos x="35" y="19"/>
                </a:cxn>
                <a:cxn ang="0">
                  <a:pos x="35" y="17"/>
                </a:cxn>
                <a:cxn ang="0">
                  <a:pos x="22" y="3"/>
                </a:cxn>
                <a:cxn ang="0">
                  <a:pos x="22" y="3"/>
                </a:cxn>
                <a:cxn ang="0">
                  <a:pos x="22" y="14"/>
                </a:cxn>
                <a:cxn ang="0">
                  <a:pos x="33" y="10"/>
                </a:cxn>
                <a:cxn ang="0">
                  <a:pos x="22" y="3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5" y="14"/>
                </a:cxn>
                <a:cxn ang="0">
                  <a:pos x="15" y="3"/>
                </a:cxn>
                <a:cxn ang="0">
                  <a:pos x="4" y="10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13" y="20"/>
                </a:cxn>
                <a:cxn ang="0">
                  <a:pos x="2" y="17"/>
                </a:cxn>
                <a:cxn ang="0">
                  <a:pos x="2" y="19"/>
                </a:cxn>
                <a:cxn ang="0">
                  <a:pos x="6" y="30"/>
                </a:cxn>
                <a:cxn ang="0">
                  <a:pos x="18" y="0"/>
                </a:cxn>
                <a:cxn ang="0">
                  <a:pos x="0" y="19"/>
                </a:cxn>
                <a:cxn ang="0">
                  <a:pos x="18" y="37"/>
                </a:cxn>
                <a:cxn ang="0">
                  <a:pos x="37" y="19"/>
                </a:cxn>
                <a:cxn ang="0">
                  <a:pos x="18" y="0"/>
                </a:cxn>
              </a:cxnLst>
              <a:rect l="0" t="0" r="0" b="0"/>
              <a:pathLst>
                <a:path w="37" h="37"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  <a:moveTo>
                    <a:pt x="26" y="34"/>
                  </a:moveTo>
                  <a:cubicBezTo>
                    <a:pt x="26" y="34"/>
                    <a:pt x="26" y="34"/>
                    <a:pt x="26" y="3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3" y="35"/>
                    <a:pt x="16" y="36"/>
                    <a:pt x="18" y="36"/>
                  </a:cubicBezTo>
                  <a:cubicBezTo>
                    <a:pt x="21" y="36"/>
                    <a:pt x="24" y="35"/>
                    <a:pt x="26" y="34"/>
                  </a:cubicBezTo>
                  <a:close/>
                  <a:moveTo>
                    <a:pt x="35" y="17"/>
                  </a:moveTo>
                  <a:cubicBezTo>
                    <a:pt x="35" y="17"/>
                    <a:pt x="35" y="17"/>
                    <a:pt x="35" y="17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4" y="27"/>
                    <a:pt x="35" y="23"/>
                    <a:pt x="35" y="19"/>
                  </a:cubicBezTo>
                  <a:cubicBezTo>
                    <a:pt x="35" y="18"/>
                    <a:pt x="35" y="18"/>
                    <a:pt x="35" y="17"/>
                  </a:cubicBezTo>
                  <a:close/>
                  <a:moveTo>
                    <a:pt x="22" y="3"/>
                  </a:moveTo>
                  <a:cubicBezTo>
                    <a:pt x="22" y="3"/>
                    <a:pt x="22" y="3"/>
                    <a:pt x="22" y="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0" y="6"/>
                    <a:pt x="27" y="4"/>
                    <a:pt x="22" y="3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0" y="4"/>
                    <a:pt x="7" y="6"/>
                    <a:pt x="4" y="10"/>
                  </a:cubicBez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2" y="19"/>
                  </a:cubicBezTo>
                  <a:cubicBezTo>
                    <a:pt x="2" y="23"/>
                    <a:pt x="3" y="27"/>
                    <a:pt x="6" y="30"/>
                  </a:cubicBezTo>
                  <a:close/>
                  <a:moveTo>
                    <a:pt x="18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8" y="37"/>
                    <a:pt x="18" y="37"/>
                  </a:cubicBezTo>
                  <a:cubicBezTo>
                    <a:pt x="29" y="37"/>
                    <a:pt x="37" y="29"/>
                    <a:pt x="37" y="19"/>
                  </a:cubicBezTo>
                  <a:cubicBezTo>
                    <a:pt x="37" y="9"/>
                    <a:pt x="29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</p:grpSp>
      <p:sp>
        <p:nvSpPr>
          <p:cNvPr id="228356" name="标题 1"/>
          <p:cNvSpPr txBox="1"/>
          <p:nvPr/>
        </p:nvSpPr>
        <p:spPr>
          <a:xfrm>
            <a:off x="3284855" y="406400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Đăng Nhập</a:t>
            </a:r>
          </a:p>
        </p:txBody>
      </p:sp>
      <p:sp>
        <p:nvSpPr>
          <p:cNvPr id="10" name="任意多边形 9"/>
          <p:cNvSpPr/>
          <p:nvPr/>
        </p:nvSpPr>
        <p:spPr>
          <a:xfrm rot="10800000">
            <a:off x="8154035" y="-47625"/>
            <a:ext cx="2317115" cy="5243830"/>
          </a:xfrm>
          <a:custGeom>
            <a:avLst/>
            <a:gdLst>
              <a:gd name="connisteX0" fmla="*/ 0 w 3018155"/>
              <a:gd name="connsiteY0" fmla="*/ 0 h 5243195"/>
              <a:gd name="connisteX1" fmla="*/ 0 w 3018155"/>
              <a:gd name="connsiteY1" fmla="*/ 5243195 h 5243195"/>
              <a:gd name="connisteX2" fmla="*/ 3018155 w 3018155"/>
              <a:gd name="connsiteY2" fmla="*/ 5243195 h 5243195"/>
              <a:gd name="connisteX3" fmla="*/ 2002155 w 3018155"/>
              <a:gd name="connsiteY3" fmla="*/ 0 h 5243195"/>
              <a:gd name="connisteX4" fmla="*/ 0 w 3018155"/>
              <a:gd name="connsiteY4" fmla="*/ 0 h 5243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018155" h="5243195">
                <a:moveTo>
                  <a:pt x="0" y="0"/>
                </a:moveTo>
                <a:lnTo>
                  <a:pt x="0" y="5243195"/>
                </a:lnTo>
                <a:lnTo>
                  <a:pt x="3018155" y="5243195"/>
                </a:lnTo>
                <a:lnTo>
                  <a:pt x="20021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362835"/>
            <a:ext cx="27266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just"/>
            <a:r>
              <a:rPr lang="en-US" altLang="zh-CN" sz="2000" b="1">
                <a:solidFill>
                  <a:schemeClr val="bg1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CHỨC NĂNG CHÍNH CỦA HỆ THỐNG</a:t>
            </a:r>
          </a:p>
        </p:txBody>
      </p:sp>
      <p:pic>
        <p:nvPicPr>
          <p:cNvPr id="2" name="Picture 1" descr="login-icon-in-trendy-flat-style-vector-20053309"/>
          <p:cNvPicPr>
            <a:picLocks noChangeAspect="1"/>
          </p:cNvPicPr>
          <p:nvPr/>
        </p:nvPicPr>
        <p:blipFill>
          <a:blip r:embed="rId3"/>
          <a:srcRect l="9839" t="9797" r="10226" b="16876"/>
          <a:stretch>
            <a:fillRect/>
          </a:stretch>
        </p:blipFill>
        <p:spPr>
          <a:xfrm>
            <a:off x="2726690" y="406400"/>
            <a:ext cx="361865" cy="360000"/>
          </a:xfrm>
          <a:prstGeom prst="ellipse">
            <a:avLst/>
          </a:prstGeom>
        </p:spPr>
      </p:pic>
      <p:pic>
        <p:nvPicPr>
          <p:cNvPr id="12" name="Picture 11" descr="kisspng-login-computer-icons-login-button-5ac038a51b8058.56277139152254685311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810" y="981710"/>
            <a:ext cx="360000" cy="360000"/>
          </a:xfrm>
          <a:prstGeom prst="ellipse">
            <a:avLst/>
          </a:prstGeom>
        </p:spPr>
      </p:pic>
      <p:sp>
        <p:nvSpPr>
          <p:cNvPr id="13" name="标题 1"/>
          <p:cNvSpPr txBox="1"/>
          <p:nvPr/>
        </p:nvSpPr>
        <p:spPr>
          <a:xfrm>
            <a:off x="3467100" y="956945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Đăng Xuất</a:t>
            </a:r>
          </a:p>
        </p:txBody>
      </p:sp>
      <p:pic>
        <p:nvPicPr>
          <p:cNvPr id="14" name="Picture 13" descr="pngtree-contact-icon-design--marketing-icon-vector-design-png-image_891003"/>
          <p:cNvPicPr>
            <a:picLocks noChangeAspect="1"/>
          </p:cNvPicPr>
          <p:nvPr/>
        </p:nvPicPr>
        <p:blipFill>
          <a:blip r:embed="rId5"/>
          <a:srcRect l="29128" t="28713" r="27946" b="30214"/>
          <a:stretch>
            <a:fillRect/>
          </a:stretch>
        </p:blipFill>
        <p:spPr>
          <a:xfrm>
            <a:off x="3133725" y="1557020"/>
            <a:ext cx="360000" cy="344464"/>
          </a:xfrm>
          <a:prstGeom prst="ellipse">
            <a:avLst/>
          </a:prstGeom>
        </p:spPr>
      </p:pic>
      <p:sp>
        <p:nvSpPr>
          <p:cNvPr id="15" name="标题 1"/>
          <p:cNvSpPr txBox="1"/>
          <p:nvPr/>
        </p:nvSpPr>
        <p:spPr>
          <a:xfrm>
            <a:off x="3657600" y="1516380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Đăng Ký Người Dùng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3845560" y="2129155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Thêm Xe</a:t>
            </a:r>
          </a:p>
        </p:txBody>
      </p:sp>
      <p:pic>
        <p:nvPicPr>
          <p:cNvPr id="17" name="Picture 16" descr="search-icon"/>
          <p:cNvPicPr>
            <a:picLocks noChangeAspect="1"/>
          </p:cNvPicPr>
          <p:nvPr/>
        </p:nvPicPr>
        <p:blipFill>
          <a:blip r:embed="rId6"/>
          <a:srcRect l="17285" t="16447" r="19981" b="18026"/>
          <a:stretch>
            <a:fillRect/>
          </a:stretch>
        </p:blipFill>
        <p:spPr>
          <a:xfrm>
            <a:off x="3467100" y="2701290"/>
            <a:ext cx="360000" cy="374615"/>
          </a:xfrm>
          <a:prstGeom prst="ellipse">
            <a:avLst/>
          </a:prstGeom>
        </p:spPr>
      </p:pic>
      <p:sp>
        <p:nvSpPr>
          <p:cNvPr id="18" name="标题 1"/>
          <p:cNvSpPr txBox="1"/>
          <p:nvPr/>
        </p:nvSpPr>
        <p:spPr>
          <a:xfrm>
            <a:off x="4017645" y="2701290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Tìm Kiếm Xe</a:t>
            </a:r>
          </a:p>
        </p:txBody>
      </p:sp>
      <p:pic>
        <p:nvPicPr>
          <p:cNvPr id="19" name="Picture 18" descr="pngtree-buying-car-icon-flat-style-png-image_1845400"/>
          <p:cNvPicPr>
            <a:picLocks noChangeAspect="1"/>
          </p:cNvPicPr>
          <p:nvPr/>
        </p:nvPicPr>
        <p:blipFill>
          <a:blip r:embed="rId7"/>
          <a:srcRect l="4844" t="4688" r="4375" b="3750"/>
          <a:stretch>
            <a:fillRect/>
          </a:stretch>
        </p:blipFill>
        <p:spPr>
          <a:xfrm>
            <a:off x="3657600" y="3301365"/>
            <a:ext cx="360000" cy="363070"/>
          </a:xfrm>
          <a:prstGeom prst="ellipse">
            <a:avLst/>
          </a:prstGeom>
        </p:spPr>
      </p:pic>
      <p:sp>
        <p:nvSpPr>
          <p:cNvPr id="20" name="标题 1"/>
          <p:cNvSpPr txBox="1"/>
          <p:nvPr/>
        </p:nvSpPr>
        <p:spPr>
          <a:xfrm>
            <a:off x="4246245" y="3273425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Đặt Xe</a:t>
            </a:r>
          </a:p>
        </p:txBody>
      </p:sp>
      <p:pic>
        <p:nvPicPr>
          <p:cNvPr id="22" name="Picture 21" descr="remove-from-cart-1533690-12997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560" y="3890010"/>
            <a:ext cx="360000" cy="360000"/>
          </a:xfrm>
          <a:prstGeom prst="rect">
            <a:avLst/>
          </a:prstGeom>
        </p:spPr>
      </p:pic>
      <p:sp>
        <p:nvSpPr>
          <p:cNvPr id="23" name="标题 1"/>
          <p:cNvSpPr txBox="1"/>
          <p:nvPr/>
        </p:nvSpPr>
        <p:spPr>
          <a:xfrm>
            <a:off x="4427855" y="3886200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Xóa Đặt Xe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7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7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78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7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228356" grpId="0"/>
      <p:bldP spid="10" grpId="0" bldLvl="0" animBg="1"/>
      <p:bldP spid="11" grpId="0"/>
      <p:bldP spid="13" grpId="0"/>
      <p:bldP spid="15" grpId="0"/>
      <p:bldP spid="16" grpId="0"/>
      <p:bldP spid="18" grpId="0"/>
      <p:bldP spid="20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5400000">
            <a:off x="1182370" y="-1200785"/>
            <a:ext cx="1375410" cy="3776345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直角三角形 7"/>
          <p:cNvSpPr/>
          <p:nvPr/>
        </p:nvSpPr>
        <p:spPr>
          <a:xfrm rot="16200000">
            <a:off x="8121650" y="4133850"/>
            <a:ext cx="782955" cy="1306195"/>
          </a:xfrm>
          <a:prstGeom prst="rtTriangle">
            <a:avLst/>
          </a:prstGeom>
          <a:solidFill>
            <a:srgbClr val="0027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228356" name="标题 1"/>
          <p:cNvSpPr txBox="1"/>
          <p:nvPr/>
        </p:nvSpPr>
        <p:spPr>
          <a:xfrm>
            <a:off x="211455" y="96520"/>
            <a:ext cx="3678238" cy="31877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lIns="67969" tIns="33983" rIns="67969" bIns="33983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x-none" sz="1255" b="1" noProof="1">
                <a:solidFill>
                  <a:schemeClr val="bg1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USE CASE CỦA HỆ THỐNG</a:t>
            </a:r>
          </a:p>
        </p:txBody>
      </p:sp>
      <p:pic>
        <p:nvPicPr>
          <p:cNvPr id="2" name="Picture 1" descr="360_F_249006716_TYhURlp3lfNPzAj5niyYpuyCTGl60ZpJ"/>
          <p:cNvPicPr>
            <a:picLocks noChangeAspect="1"/>
          </p:cNvPicPr>
          <p:nvPr/>
        </p:nvPicPr>
        <p:blipFill>
          <a:blip r:embed="rId2"/>
          <a:srcRect l="17361" t="16667" r="18750" b="13889"/>
          <a:stretch>
            <a:fillRect/>
          </a:stretch>
        </p:blipFill>
        <p:spPr>
          <a:xfrm>
            <a:off x="587375" y="2085340"/>
            <a:ext cx="701040" cy="762000"/>
          </a:xfrm>
          <a:prstGeom prst="ellipse">
            <a:avLst/>
          </a:prstGeom>
        </p:spPr>
      </p:pic>
      <p:sp>
        <p:nvSpPr>
          <p:cNvPr id="9" name="Oval 8"/>
          <p:cNvSpPr/>
          <p:nvPr/>
        </p:nvSpPr>
        <p:spPr>
          <a:xfrm>
            <a:off x="3668395" y="1032510"/>
            <a:ext cx="201930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Đăng xuất</a:t>
            </a:r>
          </a:p>
        </p:txBody>
      </p:sp>
      <p:sp>
        <p:nvSpPr>
          <p:cNvPr id="11" name="Oval 10"/>
          <p:cNvSpPr/>
          <p:nvPr/>
        </p:nvSpPr>
        <p:spPr>
          <a:xfrm>
            <a:off x="4007485" y="2503170"/>
            <a:ext cx="201930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Thêm Xe</a:t>
            </a:r>
          </a:p>
        </p:txBody>
      </p:sp>
      <p:sp>
        <p:nvSpPr>
          <p:cNvPr id="12" name="Oval 11"/>
          <p:cNvSpPr/>
          <p:nvPr/>
        </p:nvSpPr>
        <p:spPr>
          <a:xfrm>
            <a:off x="3328035" y="3044825"/>
            <a:ext cx="218694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Tìm Kiếm Xe</a:t>
            </a:r>
          </a:p>
        </p:txBody>
      </p:sp>
      <p:sp>
        <p:nvSpPr>
          <p:cNvPr id="13" name="Oval 12"/>
          <p:cNvSpPr/>
          <p:nvPr/>
        </p:nvSpPr>
        <p:spPr>
          <a:xfrm>
            <a:off x="3113405" y="330200"/>
            <a:ext cx="201930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Đăng nhập</a:t>
            </a:r>
          </a:p>
        </p:txBody>
      </p:sp>
      <p:cxnSp>
        <p:nvCxnSpPr>
          <p:cNvPr id="15" name="Straight Connector 14"/>
          <p:cNvCxnSpPr>
            <a:stCxn id="2" idx="6"/>
            <a:endCxn id="9" idx="2"/>
          </p:cNvCxnSpPr>
          <p:nvPr/>
        </p:nvCxnSpPr>
        <p:spPr>
          <a:xfrm flipV="1">
            <a:off x="1288415" y="1236980"/>
            <a:ext cx="2379980" cy="122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" idx="6"/>
            <a:endCxn id="13" idx="2"/>
          </p:cNvCxnSpPr>
          <p:nvPr/>
        </p:nvCxnSpPr>
        <p:spPr>
          <a:xfrm flipV="1">
            <a:off x="1288415" y="534670"/>
            <a:ext cx="1824990" cy="1931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" idx="6"/>
            <a:endCxn id="11" idx="2"/>
          </p:cNvCxnSpPr>
          <p:nvPr/>
        </p:nvCxnSpPr>
        <p:spPr>
          <a:xfrm>
            <a:off x="1288415" y="2466340"/>
            <a:ext cx="2719070" cy="2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" idx="6"/>
            <a:endCxn id="12" idx="2"/>
          </p:cNvCxnSpPr>
          <p:nvPr/>
        </p:nvCxnSpPr>
        <p:spPr>
          <a:xfrm>
            <a:off x="1288415" y="2466340"/>
            <a:ext cx="2039620" cy="782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vatar-3814049_960_720"/>
          <p:cNvPicPr>
            <a:picLocks noChangeAspect="1"/>
          </p:cNvPicPr>
          <p:nvPr/>
        </p:nvPicPr>
        <p:blipFill>
          <a:blip r:embed="rId3">
            <a:lum contrast="12000"/>
          </a:blip>
          <a:srcRect l="20160" t="25753" r="19568" b="20802"/>
          <a:stretch>
            <a:fillRect/>
          </a:stretch>
        </p:blipFill>
        <p:spPr>
          <a:xfrm>
            <a:off x="8335010" y="2085340"/>
            <a:ext cx="702000" cy="622482"/>
          </a:xfrm>
          <a:prstGeom prst="ellipse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816225" y="1735455"/>
            <a:ext cx="3210560" cy="59055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Đăng ký người dùng</a:t>
            </a:r>
          </a:p>
        </p:txBody>
      </p:sp>
      <p:sp>
        <p:nvSpPr>
          <p:cNvPr id="26" name="Oval 25"/>
          <p:cNvSpPr/>
          <p:nvPr/>
        </p:nvSpPr>
        <p:spPr>
          <a:xfrm>
            <a:off x="4007485" y="3646170"/>
            <a:ext cx="218694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Đặt Xe</a:t>
            </a:r>
          </a:p>
        </p:txBody>
      </p:sp>
      <p:sp>
        <p:nvSpPr>
          <p:cNvPr id="27" name="Oval 26"/>
          <p:cNvSpPr/>
          <p:nvPr/>
        </p:nvSpPr>
        <p:spPr>
          <a:xfrm>
            <a:off x="3478530" y="4395470"/>
            <a:ext cx="2186940" cy="408940"/>
          </a:xfrm>
          <a:prstGeom prst="ellipse">
            <a:avLst/>
          </a:prstGeom>
          <a:noFill/>
          <a:ln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Xóa Đặt Xe</a:t>
            </a:r>
          </a:p>
        </p:txBody>
      </p:sp>
      <p:cxnSp>
        <p:nvCxnSpPr>
          <p:cNvPr id="28" name="Straight Connector 27"/>
          <p:cNvCxnSpPr>
            <a:stCxn id="25" idx="6"/>
            <a:endCxn id="24" idx="2"/>
          </p:cNvCxnSpPr>
          <p:nvPr/>
        </p:nvCxnSpPr>
        <p:spPr>
          <a:xfrm>
            <a:off x="6026785" y="2030730"/>
            <a:ext cx="2308225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3" idx="6"/>
            <a:endCxn id="24" idx="2"/>
          </p:cNvCxnSpPr>
          <p:nvPr/>
        </p:nvCxnSpPr>
        <p:spPr>
          <a:xfrm>
            <a:off x="5132705" y="534670"/>
            <a:ext cx="3202305" cy="1861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6"/>
            <a:endCxn id="24" idx="2"/>
          </p:cNvCxnSpPr>
          <p:nvPr/>
        </p:nvCxnSpPr>
        <p:spPr>
          <a:xfrm>
            <a:off x="5687695" y="1236980"/>
            <a:ext cx="2647315" cy="115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6"/>
            <a:endCxn id="24" idx="2"/>
          </p:cNvCxnSpPr>
          <p:nvPr/>
        </p:nvCxnSpPr>
        <p:spPr>
          <a:xfrm flipV="1">
            <a:off x="5514975" y="2396490"/>
            <a:ext cx="2820035" cy="852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6" idx="6"/>
            <a:endCxn id="24" idx="2"/>
          </p:cNvCxnSpPr>
          <p:nvPr/>
        </p:nvCxnSpPr>
        <p:spPr>
          <a:xfrm flipV="1">
            <a:off x="6194425" y="2396490"/>
            <a:ext cx="2140585" cy="1454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7" idx="6"/>
            <a:endCxn id="24" idx="2"/>
          </p:cNvCxnSpPr>
          <p:nvPr/>
        </p:nvCxnSpPr>
        <p:spPr>
          <a:xfrm flipV="1">
            <a:off x="5665470" y="2396490"/>
            <a:ext cx="2669540" cy="220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8309610" y="2747645"/>
            <a:ext cx="72771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+mj-lt"/>
                <a:cs typeface="+mj-lt"/>
              </a:rPr>
              <a:t>User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8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 bldLvl="0" animBg="1"/>
      <p:bldP spid="2283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2" name="图片 7175" descr="标题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2788285"/>
            <a:ext cx="5264785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pyright Notice"/>
          <p:cNvSpPr/>
          <p:nvPr/>
        </p:nvSpPr>
        <p:spPr bwMode="auto">
          <a:xfrm>
            <a:off x="4644390" y="2331720"/>
            <a:ext cx="3676650" cy="2660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strike="noStrike" cap="small" noProof="1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TAIKHOAN </a:t>
            </a:r>
            <a:r>
              <a:rPr lang="en-US" sz="1400" b="1" strike="noStrike" cap="small" noProof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TABLE</a:t>
            </a:r>
          </a:p>
        </p:txBody>
      </p:sp>
      <p:sp>
        <p:nvSpPr>
          <p:cNvPr id="6" name="Copyright Notice"/>
          <p:cNvSpPr/>
          <p:nvPr/>
        </p:nvSpPr>
        <p:spPr bwMode="auto">
          <a:xfrm>
            <a:off x="166688" y="826453"/>
            <a:ext cx="3676650" cy="2660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strike="noStrike" cap="small" noProof="1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LOAIXE </a:t>
            </a:r>
            <a:r>
              <a:rPr lang="en-US" sz="1400" b="1" strike="noStrike" cap="small" noProof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TABLE</a:t>
            </a:r>
          </a:p>
        </p:txBody>
      </p:sp>
      <p:pic>
        <p:nvPicPr>
          <p:cNvPr id="5" name="Picture 4" descr="Screenshot (48)"/>
          <p:cNvPicPr>
            <a:picLocks noChangeAspect="1"/>
          </p:cNvPicPr>
          <p:nvPr/>
        </p:nvPicPr>
        <p:blipFill>
          <a:blip r:embed="rId3"/>
          <a:srcRect l="15931" t="23173" r="48826" b="50481"/>
          <a:stretch>
            <a:fillRect/>
          </a:stretch>
        </p:blipFill>
        <p:spPr>
          <a:xfrm>
            <a:off x="4644390" y="2788285"/>
            <a:ext cx="4320000" cy="1816581"/>
          </a:xfrm>
          <a:prstGeom prst="rect">
            <a:avLst/>
          </a:prstGeom>
        </p:spPr>
      </p:pic>
      <p:pic>
        <p:nvPicPr>
          <p:cNvPr id="7" name="Picture 6" descr="Screenshot (47)"/>
          <p:cNvPicPr>
            <a:picLocks noChangeAspect="1"/>
          </p:cNvPicPr>
          <p:nvPr/>
        </p:nvPicPr>
        <p:blipFill>
          <a:blip r:embed="rId4"/>
          <a:srcRect l="15806" t="23840" r="49694" b="64864"/>
          <a:stretch>
            <a:fillRect/>
          </a:stretch>
        </p:blipFill>
        <p:spPr>
          <a:xfrm>
            <a:off x="167005" y="1210310"/>
            <a:ext cx="4320000" cy="795652"/>
          </a:xfrm>
          <a:prstGeom prst="rect">
            <a:avLst/>
          </a:prstGeom>
        </p:spPr>
      </p:pic>
      <p:pic>
        <p:nvPicPr>
          <p:cNvPr id="8" name="Picture 7" descr="Screenshot (49)"/>
          <p:cNvPicPr>
            <a:picLocks noChangeAspect="1"/>
          </p:cNvPicPr>
          <p:nvPr/>
        </p:nvPicPr>
        <p:blipFill>
          <a:blip r:embed="rId5"/>
          <a:srcRect l="15687" t="23840" r="47576" b="65309"/>
          <a:stretch>
            <a:fillRect/>
          </a:stretch>
        </p:blipFill>
        <p:spPr>
          <a:xfrm>
            <a:off x="4644390" y="1210310"/>
            <a:ext cx="4320000" cy="717822"/>
          </a:xfrm>
          <a:prstGeom prst="rect">
            <a:avLst/>
          </a:prstGeom>
        </p:spPr>
      </p:pic>
      <p:sp>
        <p:nvSpPr>
          <p:cNvPr id="9" name="Copyright Notice"/>
          <p:cNvSpPr/>
          <p:nvPr/>
        </p:nvSpPr>
        <p:spPr bwMode="auto">
          <a:xfrm>
            <a:off x="4644073" y="826453"/>
            <a:ext cx="3676650" cy="2660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strike="noStrike" cap="small" noProof="1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THUONGHIEU </a:t>
            </a:r>
            <a:r>
              <a:rPr lang="en-US" sz="1400" b="1" strike="noStrike" cap="small" noProof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TABLE</a:t>
            </a:r>
          </a:p>
        </p:txBody>
      </p:sp>
      <p:sp>
        <p:nvSpPr>
          <p:cNvPr id="24579" name="文本框 2"/>
          <p:cNvSpPr txBox="1"/>
          <p:nvPr/>
        </p:nvSpPr>
        <p:spPr>
          <a:xfrm>
            <a:off x="0" y="60960"/>
            <a:ext cx="7699375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l"/>
            <a:r>
              <a:rPr lang="en-US" altLang="zh-CN" sz="3200" b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CSDL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  <p:bldP spid="9" grpId="0" bldLvl="0" animBg="1"/>
      <p:bldP spid="2457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812" name="图片 7175" descr="标题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" y="2788285"/>
            <a:ext cx="5264785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opyright Notice"/>
          <p:cNvSpPr/>
          <p:nvPr/>
        </p:nvSpPr>
        <p:spPr bwMode="auto">
          <a:xfrm>
            <a:off x="167005" y="151765"/>
            <a:ext cx="3676650" cy="2660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strike="noStrike" cap="small" noProof="1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XE </a:t>
            </a:r>
            <a:r>
              <a:rPr lang="en-US" sz="1400" b="1" strike="noStrike" cap="small" noProof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TABLE</a:t>
            </a:r>
          </a:p>
        </p:txBody>
      </p:sp>
      <p:sp>
        <p:nvSpPr>
          <p:cNvPr id="6" name="Copyright Notice"/>
          <p:cNvSpPr/>
          <p:nvPr/>
        </p:nvSpPr>
        <p:spPr bwMode="auto">
          <a:xfrm>
            <a:off x="4766628" y="2265363"/>
            <a:ext cx="3676650" cy="26606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1400" b="1" strike="noStrike" cap="small" noProof="1">
                <a:solidFill>
                  <a:srgbClr val="FF9900"/>
                </a:solidFill>
                <a:latin typeface="Arial Unicode MS" panose="020B0604020202020204" charset="-122"/>
                <a:ea typeface="Arial Unicode MS" panose="020B0604020202020204" charset="-122"/>
              </a:rPr>
              <a:t>BOOKING </a:t>
            </a:r>
            <a:r>
              <a:rPr lang="en-US" sz="1400" b="1" strike="noStrike" cap="small" noProof="1">
                <a:solidFill>
                  <a:schemeClr val="tx1"/>
                </a:solidFill>
                <a:latin typeface="Arial Unicode MS" panose="020B0604020202020204" charset="-122"/>
                <a:ea typeface="Arial Unicode MS" panose="020B0604020202020204" charset="-122"/>
              </a:rPr>
              <a:t>TABLE</a:t>
            </a:r>
          </a:p>
        </p:txBody>
      </p:sp>
      <p:pic>
        <p:nvPicPr>
          <p:cNvPr id="8" name="Picture 7" descr="Screenshot (50)"/>
          <p:cNvPicPr>
            <a:picLocks noChangeAspect="1"/>
          </p:cNvPicPr>
          <p:nvPr/>
        </p:nvPicPr>
        <p:blipFill>
          <a:blip r:embed="rId3"/>
          <a:srcRect l="15806" t="23617" r="47576" b="43395"/>
          <a:stretch>
            <a:fillRect/>
          </a:stretch>
        </p:blipFill>
        <p:spPr>
          <a:xfrm>
            <a:off x="167005" y="508635"/>
            <a:ext cx="4320000" cy="2189084"/>
          </a:xfrm>
          <a:prstGeom prst="rect">
            <a:avLst/>
          </a:prstGeom>
        </p:spPr>
      </p:pic>
      <p:pic>
        <p:nvPicPr>
          <p:cNvPr id="5" name="Picture 4" descr="Screenshot (79)"/>
          <p:cNvPicPr>
            <a:picLocks noChangeAspect="1"/>
          </p:cNvPicPr>
          <p:nvPr/>
        </p:nvPicPr>
        <p:blipFill>
          <a:blip r:embed="rId4"/>
          <a:srcRect l="15479" t="23383" r="48632" b="43000"/>
          <a:stretch>
            <a:fillRect/>
          </a:stretch>
        </p:blipFill>
        <p:spPr>
          <a:xfrm>
            <a:off x="4766945" y="2531745"/>
            <a:ext cx="4320000" cy="2276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8"/>
          <p:cNvGrpSpPr/>
          <p:nvPr/>
        </p:nvGrpSpPr>
        <p:grpSpPr>
          <a:xfrm>
            <a:off x="371475" y="300038"/>
            <a:ext cx="846138" cy="846137"/>
            <a:chOff x="1758" y="973"/>
            <a:chExt cx="937" cy="937"/>
          </a:xfrm>
        </p:grpSpPr>
        <p:sp>
          <p:nvSpPr>
            <p:cNvPr id="5" name="椭圆 4"/>
            <p:cNvSpPr/>
            <p:nvPr/>
          </p:nvSpPr>
          <p:spPr>
            <a:xfrm>
              <a:off x="1758" y="973"/>
              <a:ext cx="937" cy="937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>
                <a:ea typeface="Arial Unicode MS" panose="020B0604020202020204" charset="-122"/>
              </a:endParaRPr>
            </a:p>
          </p:txBody>
        </p:sp>
        <p:sp>
          <p:nvSpPr>
            <p:cNvPr id="6" name="Freeform 33"/>
            <p:cNvSpPr>
              <a:spLocks noEditPoints="1"/>
            </p:cNvSpPr>
            <p:nvPr/>
          </p:nvSpPr>
          <p:spPr>
            <a:xfrm>
              <a:off x="2034" y="1145"/>
              <a:ext cx="374" cy="570"/>
            </a:xfrm>
            <a:custGeom>
              <a:avLst/>
              <a:gdLst/>
              <a:ahLst/>
              <a:cxnLst>
                <a:cxn ang="0">
                  <a:pos x="398" y="522"/>
                </a:cxn>
                <a:cxn ang="0">
                  <a:pos x="398" y="822"/>
                </a:cxn>
                <a:cxn ang="0">
                  <a:pos x="445" y="844"/>
                </a:cxn>
                <a:cxn ang="0">
                  <a:pos x="0" y="912"/>
                </a:cxn>
                <a:cxn ang="0">
                  <a:pos x="41" y="844"/>
                </a:cxn>
                <a:cxn ang="0">
                  <a:pos x="0" y="463"/>
                </a:cxn>
                <a:cxn ang="0">
                  <a:pos x="445" y="394"/>
                </a:cxn>
                <a:cxn ang="0">
                  <a:pos x="398" y="463"/>
                </a:cxn>
                <a:cxn ang="0">
                  <a:pos x="336" y="522"/>
                </a:cxn>
                <a:cxn ang="0">
                  <a:pos x="263" y="794"/>
                </a:cxn>
                <a:cxn ang="0">
                  <a:pos x="336" y="522"/>
                </a:cxn>
                <a:cxn ang="0">
                  <a:pos x="494" y="152"/>
                </a:cxn>
                <a:cxn ang="0">
                  <a:pos x="499" y="116"/>
                </a:cxn>
                <a:cxn ang="0">
                  <a:pos x="370" y="56"/>
                </a:cxn>
                <a:cxn ang="0">
                  <a:pos x="488" y="0"/>
                </a:cxn>
                <a:cxn ang="0">
                  <a:pos x="357" y="56"/>
                </a:cxn>
                <a:cxn ang="0">
                  <a:pos x="357" y="116"/>
                </a:cxn>
                <a:cxn ang="0">
                  <a:pos x="488" y="174"/>
                </a:cxn>
                <a:cxn ang="0">
                  <a:pos x="494" y="152"/>
                </a:cxn>
                <a:cxn ang="0">
                  <a:pos x="246" y="197"/>
                </a:cxn>
                <a:cxn ang="0">
                  <a:pos x="276" y="204"/>
                </a:cxn>
                <a:cxn ang="0">
                  <a:pos x="325" y="229"/>
                </a:cxn>
                <a:cxn ang="0">
                  <a:pos x="364" y="268"/>
                </a:cxn>
                <a:cxn ang="0">
                  <a:pos x="389" y="317"/>
                </a:cxn>
                <a:cxn ang="0">
                  <a:pos x="41" y="345"/>
                </a:cxn>
                <a:cxn ang="0">
                  <a:pos x="47" y="317"/>
                </a:cxn>
                <a:cxn ang="0">
                  <a:pos x="75" y="268"/>
                </a:cxn>
                <a:cxn ang="0">
                  <a:pos x="113" y="227"/>
                </a:cxn>
                <a:cxn ang="0">
                  <a:pos x="165" y="201"/>
                </a:cxn>
                <a:cxn ang="0">
                  <a:pos x="193" y="163"/>
                </a:cxn>
                <a:cxn ang="0">
                  <a:pos x="156" y="7"/>
                </a:cxn>
                <a:cxn ang="0">
                  <a:pos x="287" y="39"/>
                </a:cxn>
                <a:cxn ang="0">
                  <a:pos x="278" y="41"/>
                </a:cxn>
                <a:cxn ang="0">
                  <a:pos x="265" y="49"/>
                </a:cxn>
                <a:cxn ang="0">
                  <a:pos x="255" y="60"/>
                </a:cxn>
                <a:cxn ang="0">
                  <a:pos x="248" y="75"/>
                </a:cxn>
                <a:cxn ang="0">
                  <a:pos x="248" y="84"/>
                </a:cxn>
                <a:cxn ang="0">
                  <a:pos x="250" y="99"/>
                </a:cxn>
                <a:cxn ang="0">
                  <a:pos x="259" y="114"/>
                </a:cxn>
                <a:cxn ang="0">
                  <a:pos x="272" y="122"/>
                </a:cxn>
                <a:cxn ang="0">
                  <a:pos x="287" y="127"/>
                </a:cxn>
                <a:cxn ang="0">
                  <a:pos x="246" y="163"/>
                </a:cxn>
              </a:cxnLst>
              <a:rect l="0" t="0" r="0" b="0"/>
              <a:pathLst>
                <a:path w="499" h="912">
                  <a:moveTo>
                    <a:pt x="398" y="463"/>
                  </a:moveTo>
                  <a:lnTo>
                    <a:pt x="398" y="522"/>
                  </a:lnTo>
                  <a:lnTo>
                    <a:pt x="398" y="794"/>
                  </a:lnTo>
                  <a:lnTo>
                    <a:pt x="398" y="822"/>
                  </a:lnTo>
                  <a:lnTo>
                    <a:pt x="398" y="844"/>
                  </a:lnTo>
                  <a:lnTo>
                    <a:pt x="445" y="844"/>
                  </a:lnTo>
                  <a:lnTo>
                    <a:pt x="445" y="912"/>
                  </a:lnTo>
                  <a:lnTo>
                    <a:pt x="0" y="912"/>
                  </a:lnTo>
                  <a:lnTo>
                    <a:pt x="0" y="844"/>
                  </a:lnTo>
                  <a:lnTo>
                    <a:pt x="41" y="844"/>
                  </a:lnTo>
                  <a:lnTo>
                    <a:pt x="41" y="463"/>
                  </a:lnTo>
                  <a:lnTo>
                    <a:pt x="0" y="463"/>
                  </a:lnTo>
                  <a:lnTo>
                    <a:pt x="0" y="394"/>
                  </a:lnTo>
                  <a:lnTo>
                    <a:pt x="445" y="394"/>
                  </a:lnTo>
                  <a:lnTo>
                    <a:pt x="445" y="463"/>
                  </a:lnTo>
                  <a:lnTo>
                    <a:pt x="398" y="463"/>
                  </a:lnTo>
                  <a:lnTo>
                    <a:pt x="398" y="463"/>
                  </a:lnTo>
                  <a:close/>
                  <a:moveTo>
                    <a:pt x="336" y="522"/>
                  </a:moveTo>
                  <a:lnTo>
                    <a:pt x="263" y="522"/>
                  </a:lnTo>
                  <a:lnTo>
                    <a:pt x="263" y="794"/>
                  </a:lnTo>
                  <a:lnTo>
                    <a:pt x="336" y="794"/>
                  </a:lnTo>
                  <a:lnTo>
                    <a:pt x="336" y="522"/>
                  </a:lnTo>
                  <a:lnTo>
                    <a:pt x="336" y="522"/>
                  </a:lnTo>
                  <a:close/>
                  <a:moveTo>
                    <a:pt x="494" y="152"/>
                  </a:moveTo>
                  <a:lnTo>
                    <a:pt x="370" y="116"/>
                  </a:lnTo>
                  <a:lnTo>
                    <a:pt x="499" y="116"/>
                  </a:lnTo>
                  <a:lnTo>
                    <a:pt x="499" y="56"/>
                  </a:lnTo>
                  <a:lnTo>
                    <a:pt x="370" y="56"/>
                  </a:lnTo>
                  <a:lnTo>
                    <a:pt x="494" y="22"/>
                  </a:lnTo>
                  <a:lnTo>
                    <a:pt x="488" y="0"/>
                  </a:lnTo>
                  <a:lnTo>
                    <a:pt x="353" y="37"/>
                  </a:lnTo>
                  <a:lnTo>
                    <a:pt x="357" y="56"/>
                  </a:lnTo>
                  <a:lnTo>
                    <a:pt x="357" y="116"/>
                  </a:lnTo>
                  <a:lnTo>
                    <a:pt x="357" y="116"/>
                  </a:lnTo>
                  <a:lnTo>
                    <a:pt x="353" y="135"/>
                  </a:lnTo>
                  <a:lnTo>
                    <a:pt x="488" y="174"/>
                  </a:lnTo>
                  <a:lnTo>
                    <a:pt x="494" y="152"/>
                  </a:lnTo>
                  <a:lnTo>
                    <a:pt x="494" y="152"/>
                  </a:lnTo>
                  <a:close/>
                  <a:moveTo>
                    <a:pt x="246" y="163"/>
                  </a:moveTo>
                  <a:lnTo>
                    <a:pt x="246" y="197"/>
                  </a:lnTo>
                  <a:lnTo>
                    <a:pt x="246" y="197"/>
                  </a:lnTo>
                  <a:lnTo>
                    <a:pt x="276" y="204"/>
                  </a:lnTo>
                  <a:lnTo>
                    <a:pt x="302" y="214"/>
                  </a:lnTo>
                  <a:lnTo>
                    <a:pt x="325" y="229"/>
                  </a:lnTo>
                  <a:lnTo>
                    <a:pt x="347" y="246"/>
                  </a:lnTo>
                  <a:lnTo>
                    <a:pt x="364" y="268"/>
                  </a:lnTo>
                  <a:lnTo>
                    <a:pt x="379" y="291"/>
                  </a:lnTo>
                  <a:lnTo>
                    <a:pt x="389" y="317"/>
                  </a:lnTo>
                  <a:lnTo>
                    <a:pt x="396" y="345"/>
                  </a:lnTo>
                  <a:lnTo>
                    <a:pt x="41" y="345"/>
                  </a:lnTo>
                  <a:lnTo>
                    <a:pt x="41" y="345"/>
                  </a:lnTo>
                  <a:lnTo>
                    <a:pt x="47" y="317"/>
                  </a:lnTo>
                  <a:lnTo>
                    <a:pt x="60" y="291"/>
                  </a:lnTo>
                  <a:lnTo>
                    <a:pt x="75" y="268"/>
                  </a:lnTo>
                  <a:lnTo>
                    <a:pt x="92" y="246"/>
                  </a:lnTo>
                  <a:lnTo>
                    <a:pt x="113" y="227"/>
                  </a:lnTo>
                  <a:lnTo>
                    <a:pt x="137" y="212"/>
                  </a:lnTo>
                  <a:lnTo>
                    <a:pt x="165" y="201"/>
                  </a:lnTo>
                  <a:lnTo>
                    <a:pt x="193" y="195"/>
                  </a:lnTo>
                  <a:lnTo>
                    <a:pt x="193" y="163"/>
                  </a:lnTo>
                  <a:lnTo>
                    <a:pt x="156" y="163"/>
                  </a:lnTo>
                  <a:lnTo>
                    <a:pt x="156" y="7"/>
                  </a:lnTo>
                  <a:lnTo>
                    <a:pt x="287" y="7"/>
                  </a:lnTo>
                  <a:lnTo>
                    <a:pt x="287" y="39"/>
                  </a:lnTo>
                  <a:lnTo>
                    <a:pt x="287" y="39"/>
                  </a:lnTo>
                  <a:lnTo>
                    <a:pt x="278" y="41"/>
                  </a:lnTo>
                  <a:lnTo>
                    <a:pt x="272" y="45"/>
                  </a:lnTo>
                  <a:lnTo>
                    <a:pt x="265" y="49"/>
                  </a:lnTo>
                  <a:lnTo>
                    <a:pt x="259" y="54"/>
                  </a:lnTo>
                  <a:lnTo>
                    <a:pt x="255" y="60"/>
                  </a:lnTo>
                  <a:lnTo>
                    <a:pt x="250" y="67"/>
                  </a:lnTo>
                  <a:lnTo>
                    <a:pt x="248" y="75"/>
                  </a:lnTo>
                  <a:lnTo>
                    <a:pt x="248" y="84"/>
                  </a:lnTo>
                  <a:lnTo>
                    <a:pt x="248" y="84"/>
                  </a:lnTo>
                  <a:lnTo>
                    <a:pt x="248" y="92"/>
                  </a:lnTo>
                  <a:lnTo>
                    <a:pt x="250" y="99"/>
                  </a:lnTo>
                  <a:lnTo>
                    <a:pt x="255" y="107"/>
                  </a:lnTo>
                  <a:lnTo>
                    <a:pt x="259" y="114"/>
                  </a:lnTo>
                  <a:lnTo>
                    <a:pt x="265" y="118"/>
                  </a:lnTo>
                  <a:lnTo>
                    <a:pt x="272" y="122"/>
                  </a:lnTo>
                  <a:lnTo>
                    <a:pt x="278" y="127"/>
                  </a:lnTo>
                  <a:lnTo>
                    <a:pt x="287" y="127"/>
                  </a:lnTo>
                  <a:lnTo>
                    <a:pt x="287" y="163"/>
                  </a:lnTo>
                  <a:lnTo>
                    <a:pt x="246" y="16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/>
            <a:lstStyle/>
            <a:p>
              <a:pPr fontAlgn="base"/>
              <a:endParaRPr lang="zh-CN" altLang="en-US" sz="1405" strike="noStrike" noProof="1">
                <a:ea typeface="Arial Unicode MS" panose="020B0604020202020204" charset="-122"/>
              </a:endParaRPr>
            </a:p>
          </p:txBody>
        </p:sp>
      </p:grpSp>
      <p:sp>
        <p:nvSpPr>
          <p:cNvPr id="7" name="直角三角形 6"/>
          <p:cNvSpPr/>
          <p:nvPr/>
        </p:nvSpPr>
        <p:spPr>
          <a:xfrm rot="10800000">
            <a:off x="7754938" y="-12700"/>
            <a:ext cx="1411288" cy="1409700"/>
          </a:xfrm>
          <a:prstGeom prst="rtTriangle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Arial Unicode MS" panose="020B0604020202020204" charset="-122"/>
            </a:endParaRPr>
          </a:p>
        </p:txBody>
      </p:sp>
      <p:sp>
        <p:nvSpPr>
          <p:cNvPr id="8" name="Copyright Notice"/>
          <p:cNvSpPr/>
          <p:nvPr/>
        </p:nvSpPr>
        <p:spPr bwMode="auto">
          <a:xfrm>
            <a:off x="1631950" y="276225"/>
            <a:ext cx="5470525" cy="48133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FFFFFF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6626" tIns="25481" rIns="56626" bIns="25481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US" sz="2800" b="1" strike="noStrike" cap="small" noProof="1">
                <a:solidFill>
                  <a:srgbClr val="FF9900"/>
                </a:solidFill>
                <a:latin typeface="Arial Unicode" charset="0"/>
                <a:ea typeface="Arial Unicode MS" panose="020B0604020202020204" charset="-122"/>
                <a:cs typeface="Arial Unicode" charset="0"/>
              </a:rPr>
              <a:t>KIẾN THỨC ĐƯỢC ỨNG DỤNG</a:t>
            </a:r>
          </a:p>
        </p:txBody>
      </p:sp>
      <p:sp>
        <p:nvSpPr>
          <p:cNvPr id="13" name="MH_Text_1"/>
          <p:cNvSpPr txBox="1"/>
          <p:nvPr/>
        </p:nvSpPr>
        <p:spPr>
          <a:xfrm>
            <a:off x="1049973" y="1277303"/>
            <a:ext cx="2981325" cy="143033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pPr algn="just">
              <a:lnSpc>
                <a:spcPct val="130000"/>
              </a:lnSpc>
            </a:pPr>
            <a:r>
              <a:rPr lang="en-US" altLang="zh-CN" sz="1600" dirty="0">
                <a:solidFill>
                  <a:srgbClr val="0D0D0D"/>
                </a:solidFill>
                <a:latin typeface="Arial Unicode MS" panose="020B0604020202020204" charset="-122"/>
                <a:ea typeface="Arial Unicode MS" panose="020B0604020202020204" charset="-122"/>
              </a:rPr>
              <a:t>PHP, JS, CSS, AJax, Session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/>
          <p:nvPr/>
        </p:nvSpPr>
        <p:spPr>
          <a:xfrm>
            <a:off x="84455" y="112395"/>
            <a:ext cx="4387215" cy="414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lvl="0" indent="-3429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89D2D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l" fontAlgn="base">
              <a:buNone/>
            </a:pPr>
            <a:r>
              <a:rPr lang="en-US" sz="2100" strike="noStrike" cap="small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  <a:sym typeface="+mn-ea"/>
              </a:rPr>
              <a:t>GIAO DIỆN CỦA CHƯƠNG TRÌNH</a:t>
            </a:r>
            <a:endParaRPr lang="en-US" sz="2100" strike="noStrike" cap="small" noProof="1">
              <a:solidFill>
                <a:srgbClr val="FF9900"/>
              </a:solidFill>
              <a:latin typeface="Arial Unicode" charset="0"/>
              <a:ea typeface="Arial Unicode MS" panose="020B0604020202020204" charset="-122"/>
              <a:cs typeface="Arial Unicode" charset="0"/>
              <a:sym typeface="+mn-ea"/>
            </a:endParaRPr>
          </a:p>
        </p:txBody>
      </p:sp>
      <p:sp>
        <p:nvSpPr>
          <p:cNvPr id="280582" name="矩形 3"/>
          <p:cNvSpPr/>
          <p:nvPr/>
        </p:nvSpPr>
        <p:spPr>
          <a:xfrm>
            <a:off x="84455" y="2000250"/>
            <a:ext cx="1770380" cy="41148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75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TRANG_CHU</a:t>
            </a:r>
          </a:p>
        </p:txBody>
      </p:sp>
      <p:sp>
        <p:nvSpPr>
          <p:cNvPr id="3" name="矩形 3"/>
          <p:cNvSpPr/>
          <p:nvPr/>
        </p:nvSpPr>
        <p:spPr>
          <a:xfrm>
            <a:off x="84454" y="2000250"/>
            <a:ext cx="2164293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just" fontAlgn="base"/>
            <a:r>
              <a:rPr lang="en-US" altLang="zh-CN" sz="1300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DANH_MUC_SAN_PHAM</a:t>
            </a:r>
          </a:p>
        </p:txBody>
      </p:sp>
      <p:sp>
        <p:nvSpPr>
          <p:cNvPr id="6" name="矩形 3"/>
          <p:cNvSpPr/>
          <p:nvPr/>
        </p:nvSpPr>
        <p:spPr>
          <a:xfrm>
            <a:off x="71754" y="2000250"/>
            <a:ext cx="2164293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00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TIM_KIEM</a:t>
            </a:r>
          </a:p>
        </p:txBody>
      </p:sp>
      <p:pic>
        <p:nvPicPr>
          <p:cNvPr id="5" name="Picture 4" descr="Screenshot (69)"/>
          <p:cNvPicPr>
            <a:picLocks noChangeAspect="1"/>
          </p:cNvPicPr>
          <p:nvPr/>
        </p:nvPicPr>
        <p:blipFill>
          <a:blip r:embed="rId2"/>
          <a:srcRect t="12568" r="26875" b="7568"/>
          <a:stretch>
            <a:fillRect/>
          </a:stretch>
        </p:blipFill>
        <p:spPr>
          <a:xfrm>
            <a:off x="2338705" y="631190"/>
            <a:ext cx="6686550" cy="4107815"/>
          </a:xfrm>
          <a:prstGeom prst="rect">
            <a:avLst/>
          </a:prstGeom>
        </p:spPr>
      </p:pic>
      <p:pic>
        <p:nvPicPr>
          <p:cNvPr id="8" name="Picture 7" descr="Screenshot (70)"/>
          <p:cNvPicPr>
            <a:picLocks noChangeAspect="1"/>
          </p:cNvPicPr>
          <p:nvPr/>
        </p:nvPicPr>
        <p:blipFill>
          <a:blip r:embed="rId3"/>
          <a:srcRect t="12346" r="6243" b="13704"/>
          <a:stretch>
            <a:fillRect/>
          </a:stretch>
        </p:blipFill>
        <p:spPr>
          <a:xfrm>
            <a:off x="2345055" y="669925"/>
            <a:ext cx="6680200" cy="3803650"/>
          </a:xfrm>
          <a:prstGeom prst="rect">
            <a:avLst/>
          </a:prstGeom>
        </p:spPr>
      </p:pic>
      <p:pic>
        <p:nvPicPr>
          <p:cNvPr id="9" name="Picture 8" descr="Screenshot (71)"/>
          <p:cNvPicPr>
            <a:picLocks noChangeAspect="1"/>
          </p:cNvPicPr>
          <p:nvPr/>
        </p:nvPicPr>
        <p:blipFill>
          <a:blip r:embed="rId4"/>
          <a:srcRect l="-83" t="11753" r="1507" b="21025"/>
          <a:stretch>
            <a:fillRect/>
          </a:stretch>
        </p:blipFill>
        <p:spPr>
          <a:xfrm>
            <a:off x="2325370" y="631190"/>
            <a:ext cx="6712585" cy="4104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280582" grpId="0" bldLvl="0" animBg="1"/>
      <p:bldP spid="3" grpId="0" bldLvl="0" animBg="1"/>
      <p:bldP spid="3" grpId="1" animBg="1"/>
      <p:bldP spid="6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/>
          <p:nvPr/>
        </p:nvSpPr>
        <p:spPr>
          <a:xfrm>
            <a:off x="84455" y="112395"/>
            <a:ext cx="4387215" cy="414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lvl="0" indent="-3429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89D2D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l" fontAlgn="base">
              <a:buNone/>
            </a:pPr>
            <a:r>
              <a:rPr lang="en-US" sz="2100" strike="noStrike" cap="small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  <a:sym typeface="+mn-ea"/>
              </a:rPr>
              <a:t>GIAO DIỆN CỦA CHƯƠNG TRÌNH</a:t>
            </a:r>
            <a:endParaRPr lang="en-US" sz="2100" strike="noStrike" cap="small" noProof="1">
              <a:solidFill>
                <a:srgbClr val="FF9900"/>
              </a:solidFill>
              <a:latin typeface="Arial Unicode" charset="0"/>
              <a:ea typeface="Arial Unicode MS" panose="020B0604020202020204" charset="-122"/>
              <a:cs typeface="Arial Unicode" charset="0"/>
              <a:sym typeface="+mn-ea"/>
            </a:endParaRPr>
          </a:p>
        </p:txBody>
      </p:sp>
      <p:sp>
        <p:nvSpPr>
          <p:cNvPr id="280582" name="矩形 3"/>
          <p:cNvSpPr/>
          <p:nvPr/>
        </p:nvSpPr>
        <p:spPr>
          <a:xfrm>
            <a:off x="1147763" y="4458018"/>
            <a:ext cx="1770063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75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DANG_NHAP</a:t>
            </a:r>
          </a:p>
        </p:txBody>
      </p:sp>
      <p:pic>
        <p:nvPicPr>
          <p:cNvPr id="5" name="Picture 4" descr="Screenshot (62)"/>
          <p:cNvPicPr>
            <a:picLocks noChangeAspect="1"/>
          </p:cNvPicPr>
          <p:nvPr/>
        </p:nvPicPr>
        <p:blipFill>
          <a:blip r:embed="rId2"/>
          <a:srcRect l="29528" t="21370" r="30792" b="14148"/>
          <a:stretch>
            <a:fillRect/>
          </a:stretch>
        </p:blipFill>
        <p:spPr>
          <a:xfrm>
            <a:off x="219075" y="802640"/>
            <a:ext cx="3628390" cy="3316605"/>
          </a:xfrm>
          <a:prstGeom prst="rect">
            <a:avLst/>
          </a:prstGeom>
        </p:spPr>
      </p:pic>
      <p:pic>
        <p:nvPicPr>
          <p:cNvPr id="8" name="Picture 7" descr="Screenshot (63)"/>
          <p:cNvPicPr>
            <a:picLocks noChangeAspect="1"/>
          </p:cNvPicPr>
          <p:nvPr/>
        </p:nvPicPr>
        <p:blipFill>
          <a:blip r:embed="rId3"/>
          <a:srcRect l="30194" t="14716" r="31118" b="33963"/>
          <a:stretch>
            <a:fillRect/>
          </a:stretch>
        </p:blipFill>
        <p:spPr>
          <a:xfrm>
            <a:off x="5134610" y="802640"/>
            <a:ext cx="3537585" cy="3293745"/>
          </a:xfrm>
          <a:prstGeom prst="rect">
            <a:avLst/>
          </a:prstGeom>
        </p:spPr>
      </p:pic>
      <p:sp>
        <p:nvSpPr>
          <p:cNvPr id="9" name="矩形 3"/>
          <p:cNvSpPr/>
          <p:nvPr/>
        </p:nvSpPr>
        <p:spPr>
          <a:xfrm>
            <a:off x="6113463" y="4458018"/>
            <a:ext cx="1770063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75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DANG_KY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280582" grpId="0" bldLvl="0" animBg="1"/>
      <p:bldP spid="9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/>
          <p:cNvSpPr txBox="1"/>
          <p:nvPr/>
        </p:nvSpPr>
        <p:spPr>
          <a:xfrm>
            <a:off x="84455" y="112395"/>
            <a:ext cx="4387215" cy="41402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lvl1pPr marL="342900" lvl="0" indent="-3429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rgbClr val="89D2D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lvl="1" indent="-28575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rgbClr val="89D2D9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l" fontAlgn="base">
              <a:buNone/>
            </a:pPr>
            <a:r>
              <a:rPr lang="en-US" sz="2100" strike="noStrike" cap="small" noProof="1">
                <a:solidFill>
                  <a:srgbClr val="002748"/>
                </a:solidFill>
                <a:latin typeface="Arial Unicode" charset="0"/>
                <a:ea typeface="Arial Unicode MS" panose="020B0604020202020204" charset="-122"/>
                <a:cs typeface="Arial Unicode" charset="0"/>
                <a:sym typeface="+mn-ea"/>
              </a:rPr>
              <a:t>GIAO DIỆN CỦA CHƯƠNG TRÌNH</a:t>
            </a:r>
            <a:endParaRPr lang="en-US" sz="2100" strike="noStrike" cap="small" noProof="1">
              <a:solidFill>
                <a:srgbClr val="FF9900"/>
              </a:solidFill>
              <a:latin typeface="Arial Unicode" charset="0"/>
              <a:ea typeface="Arial Unicode MS" panose="020B0604020202020204" charset="-122"/>
              <a:cs typeface="Arial Unicode" charset="0"/>
              <a:sym typeface="+mn-ea"/>
            </a:endParaRPr>
          </a:p>
        </p:txBody>
      </p:sp>
      <p:sp>
        <p:nvSpPr>
          <p:cNvPr id="280582" name="矩形 3"/>
          <p:cNvSpPr/>
          <p:nvPr/>
        </p:nvSpPr>
        <p:spPr>
          <a:xfrm>
            <a:off x="84138" y="2042478"/>
            <a:ext cx="1770063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875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THEM_XE</a:t>
            </a:r>
          </a:p>
        </p:txBody>
      </p:sp>
      <p:sp>
        <p:nvSpPr>
          <p:cNvPr id="9" name="矩形 3"/>
          <p:cNvSpPr/>
          <p:nvPr/>
        </p:nvSpPr>
        <p:spPr>
          <a:xfrm>
            <a:off x="84455" y="2042795"/>
            <a:ext cx="1979930" cy="419100"/>
          </a:xfrm>
          <a:prstGeom prst="rect">
            <a:avLst/>
          </a:prstGeom>
          <a:solidFill>
            <a:srgbClr val="002748"/>
          </a:solidFill>
          <a:ln w="12700">
            <a:noFill/>
            <a:miter/>
          </a:ln>
        </p:spPr>
        <p:txBody>
          <a:bodyPr anchor="ctr"/>
          <a:lstStyle/>
          <a:p>
            <a:pPr lvl="0" algn="ctr" fontAlgn="base"/>
            <a:r>
              <a:rPr lang="en-US" altLang="zh-CN" sz="1400" strike="noStrike" noProof="1">
                <a:solidFill>
                  <a:schemeClr val="bg1"/>
                </a:solidFill>
                <a:latin typeface="Arial Unicode MS" panose="020B0604020202020204" charset="-122"/>
                <a:ea typeface="Arial Unicode MS" panose="020B0604020202020204" charset="-122"/>
              </a:rPr>
              <a:t>XEM_CHI_TIET_XE</a:t>
            </a:r>
          </a:p>
        </p:txBody>
      </p:sp>
      <p:pic>
        <p:nvPicPr>
          <p:cNvPr id="4" name="Picture 3" descr="Screenshot (77)"/>
          <p:cNvPicPr>
            <a:picLocks noChangeAspect="1"/>
          </p:cNvPicPr>
          <p:nvPr/>
        </p:nvPicPr>
        <p:blipFill>
          <a:blip r:embed="rId2"/>
          <a:srcRect t="12704" r="27042" b="39815"/>
          <a:stretch>
            <a:fillRect/>
          </a:stretch>
        </p:blipFill>
        <p:spPr>
          <a:xfrm>
            <a:off x="2266950" y="1251585"/>
            <a:ext cx="6671310" cy="2442210"/>
          </a:xfrm>
          <a:prstGeom prst="rect">
            <a:avLst/>
          </a:prstGeom>
        </p:spPr>
      </p:pic>
      <p:pic>
        <p:nvPicPr>
          <p:cNvPr id="6" name="Picture 5" descr="Screenshot (75)"/>
          <p:cNvPicPr>
            <a:picLocks noChangeAspect="1"/>
          </p:cNvPicPr>
          <p:nvPr/>
        </p:nvPicPr>
        <p:blipFill>
          <a:blip r:embed="rId3"/>
          <a:srcRect l="326" t="12494" r="257" b="25247"/>
          <a:stretch>
            <a:fillRect/>
          </a:stretch>
        </p:blipFill>
        <p:spPr>
          <a:xfrm>
            <a:off x="2194560" y="871855"/>
            <a:ext cx="6816090" cy="3202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0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plus(out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280582" grpId="0" bldLvl="0" animBg="1"/>
      <p:bldP spid="9" grpId="0" animBg="1"/>
      <p:bldP spid="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157</Words>
  <Application>Microsoft Office PowerPoint</Application>
  <PresentationFormat>On-screen Show (16:9)</PresentationFormat>
  <Paragraphs>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Unicode</vt:lpstr>
      <vt:lpstr>Arial Unicode MS</vt:lpstr>
      <vt:lpstr>Calibri</vt:lpstr>
      <vt:lpstr>Calibri Light</vt:lpstr>
      <vt:lpstr>Times New Roman</vt:lpstr>
      <vt:lpstr>Office Theme</vt:lpstr>
      <vt:lpstr>1_默认设计模板</vt:lpstr>
      <vt:lpstr>3_默认设计模板</vt:lpstr>
      <vt:lpstr>10_默认设计模板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My Khanh Nguyen</cp:lastModifiedBy>
  <cp:revision>37</cp:revision>
  <dcterms:created xsi:type="dcterms:W3CDTF">2016-03-12T08:37:00Z</dcterms:created>
  <dcterms:modified xsi:type="dcterms:W3CDTF">2022-05-12T14:48:52Z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1033-11.2.0.11074</vt:lpwstr>
  </property>
  <property fmtid="{D5CDD505-2E9C-101B-9397-08002B2CF9AE}" pid="3" name="ICV">
    <vt:lpwstr>8C18A913D7DB4229B89C13202DCED284</vt:lpwstr>
  </property>
</Properties>
</file>